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15" r:id="rId5"/>
    <p:sldId id="314" r:id="rId6"/>
    <p:sldId id="316" r:id="rId7"/>
    <p:sldId id="312" r:id="rId8"/>
    <p:sldId id="325" r:id="rId9"/>
    <p:sldId id="326" r:id="rId10"/>
    <p:sldId id="297" r:id="rId11"/>
    <p:sldId id="298" r:id="rId12"/>
    <p:sldId id="299" r:id="rId13"/>
    <p:sldId id="327" r:id="rId14"/>
    <p:sldId id="304" r:id="rId15"/>
    <p:sldId id="301" r:id="rId16"/>
    <p:sldId id="302" r:id="rId17"/>
    <p:sldId id="313" r:id="rId18"/>
    <p:sldId id="321" r:id="rId19"/>
    <p:sldId id="310" r:id="rId20"/>
    <p:sldId id="320" r:id="rId21"/>
    <p:sldId id="322" r:id="rId22"/>
    <p:sldId id="311" r:id="rId23"/>
  </p:sldIdLst>
  <p:sldSz cx="9144000" cy="6858000" type="screen4x3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305" userDrawn="1">
          <p15:clr>
            <a:srgbClr val="A4A3A4"/>
          </p15:clr>
        </p15:guide>
        <p15:guide id="2" pos="2337" userDrawn="1">
          <p15:clr>
            <a:srgbClr val="A4A3A4"/>
          </p15:clr>
        </p15:guide>
        <p15:guide id="3" orient="horz" pos="3323" userDrawn="1">
          <p15:clr>
            <a:srgbClr val="A4A3A4"/>
          </p15:clr>
        </p15:guide>
        <p15:guide id="4" orient="horz" pos="3206" userDrawn="1">
          <p15:clr>
            <a:srgbClr val="A4A3A4"/>
          </p15:clr>
        </p15:guide>
        <p15:guide id="5" orient="horz" pos="3225" userDrawn="1">
          <p15:clr>
            <a:srgbClr val="A4A3A4"/>
          </p15:clr>
        </p15:guide>
        <p15:guide id="6" pos="223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DC8346-C405-DFE4-9C59-1AB029940A95}" name="Giovanetti Maurizio (AU)" initials="MG" userId="S::maurizio.giovanetti@acquirenteunico.it::f161d443-d01f-48c2-9b12-18df1a2a4050" providerId="AD"/>
  <p188:author id="{08E08F74-7428-FCD7-019E-1542289C2679}" name="Giordano Marianna (AU)" initials="MG" userId="S::marianna.giordano@acquirenteunico.it::e9cdac65-17a0-45e0-a393-398b020864f5" providerId="AD"/>
  <p188:author id="{D7AE08D5-62CA-CD15-0D70-24228D5E515A}" name="Ettore Ponz de Leon" initials="EPdL" userId="Ettore Ponz de Leo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si Massimiliano (AU)" initials="FM(" lastIdx="2" clrIdx="0">
    <p:extLst>
      <p:ext uri="{19B8F6BF-5375-455C-9EA6-DF929625EA0E}">
        <p15:presenceInfo xmlns:p15="http://schemas.microsoft.com/office/powerpoint/2012/main" userId="S-1-5-21-468405582-1672866548-1524675410-6498" providerId="AD"/>
      </p:ext>
    </p:extLst>
  </p:cmAuthor>
  <p:cmAuthor id="2" name="Scarlata Luca Salvatore (AU)" initials="SLS(" lastIdx="1" clrIdx="1">
    <p:extLst>
      <p:ext uri="{19B8F6BF-5375-455C-9EA6-DF929625EA0E}">
        <p15:presenceInfo xmlns:p15="http://schemas.microsoft.com/office/powerpoint/2012/main" userId="S-1-5-21-468405582-1672866548-1524675410-19664" providerId="AD"/>
      </p:ext>
    </p:extLst>
  </p:cmAuthor>
  <p:cmAuthor id="3" name="Catalano Luisa (AU)" initials="" lastIdx="16" clrIdx="2">
    <p:extLst>
      <p:ext uri="{19B8F6BF-5375-455C-9EA6-DF929625EA0E}">
        <p15:presenceInfo xmlns:p15="http://schemas.microsoft.com/office/powerpoint/2012/main" userId="S::luisa.catalano@acquirenteunico.it::8a67b09b-81cf-43c2-888e-67d54b715f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  <a:srgbClr val="000000"/>
    <a:srgbClr val="CFF9D2"/>
    <a:srgbClr val="C3F9C7"/>
    <a:srgbClr val="4F81BD"/>
    <a:srgbClr val="CAF7CC"/>
    <a:srgbClr val="FFFFFF"/>
    <a:srgbClr val="FFDF79"/>
    <a:srgbClr val="FFCE33"/>
    <a:srgbClr val="43B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5036" autoAdjust="0"/>
  </p:normalViewPr>
  <p:slideViewPr>
    <p:cSldViewPr snapToGrid="0">
      <p:cViewPr varScale="1">
        <p:scale>
          <a:sx n="52" d="100"/>
          <a:sy n="52" d="100"/>
        </p:scale>
        <p:origin x="136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305"/>
        <p:guide pos="2337"/>
        <p:guide orient="horz" pos="3323"/>
        <p:guide orient="horz" pos="3206"/>
        <p:guide orient="horz" pos="3225"/>
        <p:guide pos="223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nz de Leon Ettore" userId="434e0094-3060-4c95-bdcc-94ed9b599e05" providerId="ADAL" clId="{D0890ECA-6514-4BE3-B276-891E0FE0FEF2}"/>
    <pc:docChg chg="undo custSel modSld">
      <pc:chgData name="Ponz de Leon Ettore" userId="434e0094-3060-4c95-bdcc-94ed9b599e05" providerId="ADAL" clId="{D0890ECA-6514-4BE3-B276-891E0FE0FEF2}" dt="2025-01-30T16:13:07.116" v="514" actId="113"/>
      <pc:docMkLst>
        <pc:docMk/>
      </pc:docMkLst>
      <pc:sldChg chg="modSp mod">
        <pc:chgData name="Ponz de Leon Ettore" userId="434e0094-3060-4c95-bdcc-94ed9b599e05" providerId="ADAL" clId="{D0890ECA-6514-4BE3-B276-891E0FE0FEF2}" dt="2025-01-30T15:18:15.188" v="340" actId="13926"/>
        <pc:sldMkLst>
          <pc:docMk/>
          <pc:sldMk cId="3677334970" sldId="297"/>
        </pc:sldMkLst>
      </pc:sldChg>
      <pc:sldChg chg="addSp delSp modSp mod">
        <pc:chgData name="Ponz de Leon Ettore" userId="434e0094-3060-4c95-bdcc-94ed9b599e05" providerId="ADAL" clId="{D0890ECA-6514-4BE3-B276-891E0FE0FEF2}" dt="2025-01-30T16:11:56.510" v="503" actId="113"/>
        <pc:sldMkLst>
          <pc:docMk/>
          <pc:sldMk cId="3160636598" sldId="298"/>
        </pc:sldMkLst>
      </pc:sldChg>
      <pc:sldChg chg="modSp mod">
        <pc:chgData name="Ponz de Leon Ettore" userId="434e0094-3060-4c95-bdcc-94ed9b599e05" providerId="ADAL" clId="{D0890ECA-6514-4BE3-B276-891E0FE0FEF2}" dt="2025-01-30T14:08:37.438" v="80" actId="20577"/>
        <pc:sldMkLst>
          <pc:docMk/>
          <pc:sldMk cId="171630799" sldId="299"/>
        </pc:sldMkLst>
      </pc:sldChg>
      <pc:sldChg chg="addSp delSp modSp mod">
        <pc:chgData name="Ponz de Leon Ettore" userId="434e0094-3060-4c95-bdcc-94ed9b599e05" providerId="ADAL" clId="{D0890ECA-6514-4BE3-B276-891E0FE0FEF2}" dt="2025-01-30T16:12:24.806" v="507" actId="113"/>
        <pc:sldMkLst>
          <pc:docMk/>
          <pc:sldMk cId="3798163121" sldId="301"/>
        </pc:sldMkLst>
      </pc:sldChg>
      <pc:sldChg chg="modSp mod">
        <pc:chgData name="Ponz de Leon Ettore" userId="434e0094-3060-4c95-bdcc-94ed9b599e05" providerId="ADAL" clId="{D0890ECA-6514-4BE3-B276-891E0FE0FEF2}" dt="2025-01-30T14:08:28.926" v="79" actId="20577"/>
        <pc:sldMkLst>
          <pc:docMk/>
          <pc:sldMk cId="1622874161" sldId="304"/>
        </pc:sldMkLst>
      </pc:sldChg>
      <pc:sldChg chg="modSp mod">
        <pc:chgData name="Ponz de Leon Ettore" userId="434e0094-3060-4c95-bdcc-94ed9b599e05" providerId="ADAL" clId="{D0890ECA-6514-4BE3-B276-891E0FE0FEF2}" dt="2025-01-30T16:12:42.653" v="510" actId="113"/>
        <pc:sldMkLst>
          <pc:docMk/>
          <pc:sldMk cId="419787563" sldId="310"/>
        </pc:sldMkLst>
      </pc:sldChg>
      <pc:sldChg chg="modSp mod">
        <pc:chgData name="Ponz de Leon Ettore" userId="434e0094-3060-4c95-bdcc-94ed9b599e05" providerId="ADAL" clId="{D0890ECA-6514-4BE3-B276-891E0FE0FEF2}" dt="2025-01-30T16:13:07.116" v="514" actId="113"/>
        <pc:sldMkLst>
          <pc:docMk/>
          <pc:sldMk cId="52347140" sldId="311"/>
        </pc:sldMkLst>
      </pc:sldChg>
      <pc:sldChg chg="modSp mod">
        <pc:chgData name="Ponz de Leon Ettore" userId="434e0094-3060-4c95-bdcc-94ed9b599e05" providerId="ADAL" clId="{D0890ECA-6514-4BE3-B276-891E0FE0FEF2}" dt="2025-01-30T14:08:45.947" v="82" actId="20577"/>
        <pc:sldMkLst>
          <pc:docMk/>
          <pc:sldMk cId="3088375763" sldId="312"/>
        </pc:sldMkLst>
      </pc:sldChg>
      <pc:sldChg chg="modSp mod">
        <pc:chgData name="Ponz de Leon Ettore" userId="434e0094-3060-4c95-bdcc-94ed9b599e05" providerId="ADAL" clId="{D0890ECA-6514-4BE3-B276-891E0FE0FEF2}" dt="2025-01-30T16:11:04.683" v="499" actId="114"/>
        <pc:sldMkLst>
          <pc:docMk/>
          <pc:sldMk cId="2218371041" sldId="313"/>
        </pc:sldMkLst>
      </pc:sldChg>
      <pc:sldChg chg="modSp mod">
        <pc:chgData name="Ponz de Leon Ettore" userId="434e0094-3060-4c95-bdcc-94ed9b599e05" providerId="ADAL" clId="{D0890ECA-6514-4BE3-B276-891E0FE0FEF2}" dt="2025-01-30T16:12:49.181" v="511" actId="113"/>
        <pc:sldMkLst>
          <pc:docMk/>
          <pc:sldMk cId="3504514462" sldId="320"/>
        </pc:sldMkLst>
      </pc:sldChg>
      <pc:sldChg chg="addSp delSp modSp mod">
        <pc:chgData name="Ponz de Leon Ettore" userId="434e0094-3060-4c95-bdcc-94ed9b599e05" providerId="ADAL" clId="{D0890ECA-6514-4BE3-B276-891E0FE0FEF2}" dt="2025-01-30T16:12:35.419" v="509" actId="14100"/>
        <pc:sldMkLst>
          <pc:docMk/>
          <pc:sldMk cId="496165869" sldId="321"/>
        </pc:sldMkLst>
      </pc:sldChg>
      <pc:sldChg chg="modSp mod">
        <pc:chgData name="Ponz de Leon Ettore" userId="434e0094-3060-4c95-bdcc-94ed9b599e05" providerId="ADAL" clId="{D0890ECA-6514-4BE3-B276-891E0FE0FEF2}" dt="2025-01-30T16:12:54.821" v="512" actId="113"/>
        <pc:sldMkLst>
          <pc:docMk/>
          <pc:sldMk cId="2775499762" sldId="322"/>
        </pc:sldMkLst>
      </pc:sldChg>
      <pc:sldChg chg="modSp mod">
        <pc:chgData name="Ponz de Leon Ettore" userId="434e0094-3060-4c95-bdcc-94ed9b599e05" providerId="ADAL" clId="{D0890ECA-6514-4BE3-B276-891E0FE0FEF2}" dt="2025-01-30T16:12:04.383" v="504" actId="113"/>
        <pc:sldMkLst>
          <pc:docMk/>
          <pc:sldMk cId="2492933811" sldId="327"/>
        </pc:sldMkLst>
      </pc:sldChg>
    </pc:docChg>
  </pc:docChgLst>
  <pc:docChgLst>
    <pc:chgData name="Scarlata Luca Salvatore (AU)" userId="f791ac81-c75d-4ffd-8b12-5e909a5cb5d7" providerId="ADAL" clId="{0AFCCF65-DA5F-48EA-977D-961212F08258}"/>
    <pc:docChg chg="undo redo custSel modSld">
      <pc:chgData name="Scarlata Luca Salvatore (AU)" userId="f791ac81-c75d-4ffd-8b12-5e909a5cb5d7" providerId="ADAL" clId="{0AFCCF65-DA5F-48EA-977D-961212F08258}" dt="2025-01-22T17:54:14.153" v="2081" actId="20577"/>
      <pc:docMkLst>
        <pc:docMk/>
      </pc:docMkLst>
      <pc:sldChg chg="addSp delSp modSp mod">
        <pc:chgData name="Scarlata Luca Salvatore (AU)" userId="f791ac81-c75d-4ffd-8b12-5e909a5cb5d7" providerId="ADAL" clId="{0AFCCF65-DA5F-48EA-977D-961212F08258}" dt="2025-01-22T12:04:34.064" v="856" actId="14100"/>
        <pc:sldMkLst>
          <pc:docMk/>
          <pc:sldMk cId="3677334970" sldId="297"/>
        </pc:sldMkLst>
      </pc:sldChg>
      <pc:sldChg chg="delSp modSp mod">
        <pc:chgData name="Scarlata Luca Salvatore (AU)" userId="f791ac81-c75d-4ffd-8b12-5e909a5cb5d7" providerId="ADAL" clId="{0AFCCF65-DA5F-48EA-977D-961212F08258}" dt="2025-01-22T17:42:10.988" v="1748" actId="167"/>
        <pc:sldMkLst>
          <pc:docMk/>
          <pc:sldMk cId="3160636598" sldId="298"/>
        </pc:sldMkLst>
      </pc:sldChg>
      <pc:sldChg chg="addSp delSp modSp mod">
        <pc:chgData name="Scarlata Luca Salvatore (AU)" userId="f791ac81-c75d-4ffd-8b12-5e909a5cb5d7" providerId="ADAL" clId="{0AFCCF65-DA5F-48EA-977D-961212F08258}" dt="2025-01-22T16:08:22.457" v="1234" actId="1036"/>
        <pc:sldMkLst>
          <pc:docMk/>
          <pc:sldMk cId="171630799" sldId="299"/>
        </pc:sldMkLst>
      </pc:sldChg>
      <pc:sldChg chg="addSp delSp modSp mod">
        <pc:chgData name="Scarlata Luca Salvatore (AU)" userId="f791ac81-c75d-4ffd-8b12-5e909a5cb5d7" providerId="ADAL" clId="{0AFCCF65-DA5F-48EA-977D-961212F08258}" dt="2025-01-22T16:22:01.926" v="1352" actId="167"/>
        <pc:sldMkLst>
          <pc:docMk/>
          <pc:sldMk cId="3798163121" sldId="301"/>
        </pc:sldMkLst>
      </pc:sldChg>
      <pc:sldChg chg="modSp mod">
        <pc:chgData name="Scarlata Luca Salvatore (AU)" userId="f791ac81-c75d-4ffd-8b12-5e909a5cb5d7" providerId="ADAL" clId="{0AFCCF65-DA5F-48EA-977D-961212F08258}" dt="2025-01-22T09:29:11.440" v="169" actId="20577"/>
        <pc:sldMkLst>
          <pc:docMk/>
          <pc:sldMk cId="3685757999" sldId="302"/>
        </pc:sldMkLst>
      </pc:sldChg>
      <pc:sldChg chg="addSp delSp modSp mod">
        <pc:chgData name="Scarlata Luca Salvatore (AU)" userId="f791ac81-c75d-4ffd-8b12-5e909a5cb5d7" providerId="ADAL" clId="{0AFCCF65-DA5F-48EA-977D-961212F08258}" dt="2025-01-22T16:07:51.339" v="1220" actId="1035"/>
        <pc:sldMkLst>
          <pc:docMk/>
          <pc:sldMk cId="1622874161" sldId="304"/>
        </pc:sldMkLst>
      </pc:sldChg>
      <pc:sldChg chg="addSp delSp modSp mod">
        <pc:chgData name="Scarlata Luca Salvatore (AU)" userId="f791ac81-c75d-4ffd-8b12-5e909a5cb5d7" providerId="ADAL" clId="{0AFCCF65-DA5F-48EA-977D-961212F08258}" dt="2025-01-22T17:53:32.393" v="2073" actId="1037"/>
        <pc:sldMkLst>
          <pc:docMk/>
          <pc:sldMk cId="419787563" sldId="310"/>
        </pc:sldMkLst>
      </pc:sldChg>
      <pc:sldChg chg="modSp mod">
        <pc:chgData name="Scarlata Luca Salvatore (AU)" userId="f791ac81-c75d-4ffd-8b12-5e909a5cb5d7" providerId="ADAL" clId="{0AFCCF65-DA5F-48EA-977D-961212F08258}" dt="2025-01-22T09:29:35.104" v="181" actId="20577"/>
        <pc:sldMkLst>
          <pc:docMk/>
          <pc:sldMk cId="52347140" sldId="311"/>
        </pc:sldMkLst>
      </pc:sldChg>
      <pc:sldChg chg="modSp mod">
        <pc:chgData name="Scarlata Luca Salvatore (AU)" userId="f791ac81-c75d-4ffd-8b12-5e909a5cb5d7" providerId="ADAL" clId="{0AFCCF65-DA5F-48EA-977D-961212F08258}" dt="2025-01-22T17:06:48.864" v="1378" actId="20577"/>
        <pc:sldMkLst>
          <pc:docMk/>
          <pc:sldMk cId="3088375763" sldId="312"/>
        </pc:sldMkLst>
      </pc:sldChg>
      <pc:sldChg chg="modSp mod">
        <pc:chgData name="Scarlata Luca Salvatore (AU)" userId="f791ac81-c75d-4ffd-8b12-5e909a5cb5d7" providerId="ADAL" clId="{0AFCCF65-DA5F-48EA-977D-961212F08258}" dt="2025-01-22T17:36:04.961" v="1718" actId="20577"/>
        <pc:sldMkLst>
          <pc:docMk/>
          <pc:sldMk cId="2218371041" sldId="313"/>
        </pc:sldMkLst>
      </pc:sldChg>
      <pc:sldChg chg="modSp mod">
        <pc:chgData name="Scarlata Luca Salvatore (AU)" userId="f791ac81-c75d-4ffd-8b12-5e909a5cb5d7" providerId="ADAL" clId="{0AFCCF65-DA5F-48EA-977D-961212F08258}" dt="2025-01-22T09:28:20.344" v="147" actId="20577"/>
        <pc:sldMkLst>
          <pc:docMk/>
          <pc:sldMk cId="623642752" sldId="314"/>
        </pc:sldMkLst>
      </pc:sldChg>
      <pc:sldChg chg="addSp delSp modSp mod">
        <pc:chgData name="Scarlata Luca Salvatore (AU)" userId="f791ac81-c75d-4ffd-8b12-5e909a5cb5d7" providerId="ADAL" clId="{0AFCCF65-DA5F-48EA-977D-961212F08258}" dt="2025-01-22T09:22:00.734" v="101" actId="1035"/>
        <pc:sldMkLst>
          <pc:docMk/>
          <pc:sldMk cId="2307981949" sldId="315"/>
        </pc:sldMkLst>
      </pc:sldChg>
      <pc:sldChg chg="modSp mod">
        <pc:chgData name="Scarlata Luca Salvatore (AU)" userId="f791ac81-c75d-4ffd-8b12-5e909a5cb5d7" providerId="ADAL" clId="{0AFCCF65-DA5F-48EA-977D-961212F08258}" dt="2025-01-22T09:28:25.271" v="149" actId="20577"/>
        <pc:sldMkLst>
          <pc:docMk/>
          <pc:sldMk cId="213206311" sldId="316"/>
        </pc:sldMkLst>
      </pc:sldChg>
      <pc:sldChg chg="addSp modSp mod">
        <pc:chgData name="Scarlata Luca Salvatore (AU)" userId="f791ac81-c75d-4ffd-8b12-5e909a5cb5d7" providerId="ADAL" clId="{0AFCCF65-DA5F-48EA-977D-961212F08258}" dt="2025-01-22T17:54:14.153" v="2081" actId="20577"/>
        <pc:sldMkLst>
          <pc:docMk/>
          <pc:sldMk cId="3504514462" sldId="320"/>
        </pc:sldMkLst>
      </pc:sldChg>
      <pc:sldChg chg="delSp modSp mod">
        <pc:chgData name="Scarlata Luca Salvatore (AU)" userId="f791ac81-c75d-4ffd-8b12-5e909a5cb5d7" providerId="ADAL" clId="{0AFCCF65-DA5F-48EA-977D-961212F08258}" dt="2025-01-22T17:41:49.739" v="1746" actId="20577"/>
        <pc:sldMkLst>
          <pc:docMk/>
          <pc:sldMk cId="496165869" sldId="321"/>
        </pc:sldMkLst>
      </pc:sldChg>
      <pc:sldChg chg="modSp mod">
        <pc:chgData name="Scarlata Luca Salvatore (AU)" userId="f791ac81-c75d-4ffd-8b12-5e909a5cb5d7" providerId="ADAL" clId="{0AFCCF65-DA5F-48EA-977D-961212F08258}" dt="2025-01-22T09:29:30.623" v="179" actId="20577"/>
        <pc:sldMkLst>
          <pc:docMk/>
          <pc:sldMk cId="2775499762" sldId="322"/>
        </pc:sldMkLst>
      </pc:sldChg>
      <pc:sldChg chg="addSp delSp modSp mod">
        <pc:chgData name="Scarlata Luca Salvatore (AU)" userId="f791ac81-c75d-4ffd-8b12-5e909a5cb5d7" providerId="ADAL" clId="{0AFCCF65-DA5F-48EA-977D-961212F08258}" dt="2025-01-22T17:13:25.419" v="1616" actId="1037"/>
        <pc:sldMkLst>
          <pc:docMk/>
          <pc:sldMk cId="1252334478" sldId="325"/>
        </pc:sldMkLst>
      </pc:sldChg>
      <pc:sldChg chg="delSp modSp mod">
        <pc:chgData name="Scarlata Luca Salvatore (AU)" userId="f791ac81-c75d-4ffd-8b12-5e909a5cb5d7" providerId="ADAL" clId="{0AFCCF65-DA5F-48EA-977D-961212F08258}" dt="2025-01-22T17:24:51.727" v="1644" actId="1037"/>
        <pc:sldMkLst>
          <pc:docMk/>
          <pc:sldMk cId="4135462665" sldId="326"/>
        </pc:sldMkLst>
      </pc:sldChg>
      <pc:sldChg chg="addSp delSp modSp mod">
        <pc:chgData name="Scarlata Luca Salvatore (AU)" userId="f791ac81-c75d-4ffd-8b12-5e909a5cb5d7" providerId="ADAL" clId="{0AFCCF65-DA5F-48EA-977D-961212F08258}" dt="2025-01-22T14:49:43.656" v="1184" actId="1076"/>
        <pc:sldMkLst>
          <pc:docMk/>
          <pc:sldMk cId="2492933811" sldId="327"/>
        </pc:sldMkLst>
      </pc:sldChg>
    </pc:docChg>
  </pc:docChgLst>
  <pc:docChgLst>
    <pc:chgData name="Scarlata Luca Salvatore (AU)" userId="f791ac81-c75d-4ffd-8b12-5e909a5cb5d7" providerId="ADAL" clId="{807B082B-EC7D-402A-B0B3-A7E25F9E9B34}"/>
    <pc:docChg chg="undo redo custSel modSld modNotesMaster modHandout">
      <pc:chgData name="Scarlata Luca Salvatore (AU)" userId="f791ac81-c75d-4ffd-8b12-5e909a5cb5d7" providerId="ADAL" clId="{807B082B-EC7D-402A-B0B3-A7E25F9E9B34}" dt="2025-01-27T11:42:15.419" v="328" actId="166"/>
      <pc:docMkLst>
        <pc:docMk/>
      </pc:docMkLst>
      <pc:sldChg chg="delSp modSp mod">
        <pc:chgData name="Scarlata Luca Salvatore (AU)" userId="f791ac81-c75d-4ffd-8b12-5e909a5cb5d7" providerId="ADAL" clId="{807B082B-EC7D-402A-B0B3-A7E25F9E9B34}" dt="2025-01-23T17:10:51.276" v="326" actId="478"/>
        <pc:sldMkLst>
          <pc:docMk/>
          <pc:sldMk cId="3798163121" sldId="301"/>
        </pc:sldMkLst>
      </pc:sldChg>
      <pc:sldChg chg="modSp">
        <pc:chgData name="Scarlata Luca Salvatore (AU)" userId="f791ac81-c75d-4ffd-8b12-5e909a5cb5d7" providerId="ADAL" clId="{807B082B-EC7D-402A-B0B3-A7E25F9E9B34}" dt="2025-01-27T11:42:15.419" v="328" actId="166"/>
        <pc:sldMkLst>
          <pc:docMk/>
          <pc:sldMk cId="419787563" sldId="310"/>
        </pc:sldMkLst>
      </pc:sldChg>
      <pc:sldChg chg="addSp delSp modSp mod">
        <pc:chgData name="Scarlata Luca Salvatore (AU)" userId="f791ac81-c75d-4ffd-8b12-5e909a5cb5d7" providerId="ADAL" clId="{807B082B-EC7D-402A-B0B3-A7E25F9E9B34}" dt="2025-01-23T16:13:35.479" v="317" actId="1037"/>
        <pc:sldMkLst>
          <pc:docMk/>
          <pc:sldMk cId="52347140" sldId="311"/>
        </pc:sldMkLst>
      </pc:sldChg>
      <pc:sldChg chg="addSp delSp mod">
        <pc:chgData name="Scarlata Luca Salvatore (AU)" userId="f791ac81-c75d-4ffd-8b12-5e909a5cb5d7" providerId="ADAL" clId="{807B082B-EC7D-402A-B0B3-A7E25F9E9B34}" dt="2025-01-23T12:10:45.261" v="218" actId="478"/>
        <pc:sldMkLst>
          <pc:docMk/>
          <pc:sldMk cId="3088375763" sldId="312"/>
        </pc:sldMkLst>
      </pc:sldChg>
      <pc:sldChg chg="delSp modSp mod">
        <pc:chgData name="Scarlata Luca Salvatore (AU)" userId="f791ac81-c75d-4ffd-8b12-5e909a5cb5d7" providerId="ADAL" clId="{807B082B-EC7D-402A-B0B3-A7E25F9E9B34}" dt="2025-01-23T17:10:56.098" v="327" actId="478"/>
        <pc:sldMkLst>
          <pc:docMk/>
          <pc:sldMk cId="3504514462" sldId="320"/>
        </pc:sldMkLst>
      </pc:sldChg>
      <pc:sldChg chg="delSp modSp mod">
        <pc:chgData name="Scarlata Luca Salvatore (AU)" userId="f791ac81-c75d-4ffd-8b12-5e909a5cb5d7" providerId="ADAL" clId="{807B082B-EC7D-402A-B0B3-A7E25F9E9B34}" dt="2025-01-23T15:24:27.644" v="244" actId="1037"/>
        <pc:sldMkLst>
          <pc:docMk/>
          <pc:sldMk cId="496165869" sldId="321"/>
        </pc:sldMkLst>
      </pc:sldChg>
      <pc:sldChg chg="delSp modSp mod">
        <pc:chgData name="Scarlata Luca Salvatore (AU)" userId="f791ac81-c75d-4ffd-8b12-5e909a5cb5d7" providerId="ADAL" clId="{807B082B-EC7D-402A-B0B3-A7E25F9E9B34}" dt="2025-01-23T11:38:14.729" v="106" actId="20577"/>
        <pc:sldMkLst>
          <pc:docMk/>
          <pc:sldMk cId="2775499762" sldId="322"/>
        </pc:sldMkLst>
      </pc:sldChg>
      <pc:sldChg chg="modSp mod">
        <pc:chgData name="Scarlata Luca Salvatore (AU)" userId="f791ac81-c75d-4ffd-8b12-5e909a5cb5d7" providerId="ADAL" clId="{807B082B-EC7D-402A-B0B3-A7E25F9E9B34}" dt="2025-01-23T15:18:35.370" v="232" actId="1036"/>
        <pc:sldMkLst>
          <pc:docMk/>
          <pc:sldMk cId="1252334478" sldId="325"/>
        </pc:sldMkLst>
      </pc:sldChg>
    </pc:docChg>
  </pc:docChgLst>
  <pc:docChgLst>
    <pc:chgData name="Ponz de Leon Ettore" userId="434e0094-3060-4c95-bdcc-94ed9b599e05" providerId="ADAL" clId="{A94FE4C5-CC46-431C-B364-D493AD99DC53}"/>
    <pc:docChg chg="undo custSel modSld sldOrd">
      <pc:chgData name="Ponz de Leon Ettore" userId="434e0094-3060-4c95-bdcc-94ed9b599e05" providerId="ADAL" clId="{A94FE4C5-CC46-431C-B364-D493AD99DC53}" dt="2024-09-27T15:56:57.912" v="365" actId="20577"/>
      <pc:docMkLst>
        <pc:docMk/>
      </pc:docMkLst>
      <pc:sldChg chg="delSp mod">
        <pc:chgData name="Ponz de Leon Ettore" userId="434e0094-3060-4c95-bdcc-94ed9b599e05" providerId="ADAL" clId="{A94FE4C5-CC46-431C-B364-D493AD99DC53}" dt="2024-09-27T15:44:45.601" v="0" actId="478"/>
        <pc:sldMkLst>
          <pc:docMk/>
          <pc:sldMk cId="3160636598" sldId="298"/>
        </pc:sldMkLst>
      </pc:sldChg>
      <pc:sldChg chg="modSp mod">
        <pc:chgData name="Ponz de Leon Ettore" userId="434e0094-3060-4c95-bdcc-94ed9b599e05" providerId="ADAL" clId="{A94FE4C5-CC46-431C-B364-D493AD99DC53}" dt="2024-09-27T15:45:05.454" v="2" actId="20577"/>
        <pc:sldMkLst>
          <pc:docMk/>
          <pc:sldMk cId="171630799" sldId="299"/>
        </pc:sldMkLst>
      </pc:sldChg>
      <pc:sldChg chg="modSp mod">
        <pc:chgData name="Ponz de Leon Ettore" userId="434e0094-3060-4c95-bdcc-94ed9b599e05" providerId="ADAL" clId="{A94FE4C5-CC46-431C-B364-D493AD99DC53}" dt="2024-09-27T15:45:35.526" v="26" actId="114"/>
        <pc:sldMkLst>
          <pc:docMk/>
          <pc:sldMk cId="1622874161" sldId="304"/>
        </pc:sldMkLst>
      </pc:sldChg>
      <pc:sldChg chg="addSp modSp mod">
        <pc:chgData name="Ponz de Leon Ettore" userId="434e0094-3060-4c95-bdcc-94ed9b599e05" providerId="ADAL" clId="{A94FE4C5-CC46-431C-B364-D493AD99DC53}" dt="2024-09-27T15:49:17.007" v="60" actId="947"/>
        <pc:sldMkLst>
          <pc:docMk/>
          <pc:sldMk cId="419787563" sldId="310"/>
        </pc:sldMkLst>
      </pc:sldChg>
      <pc:sldChg chg="modSp mod">
        <pc:chgData name="Ponz de Leon Ettore" userId="434e0094-3060-4c95-bdcc-94ed9b599e05" providerId="ADAL" clId="{A94FE4C5-CC46-431C-B364-D493AD99DC53}" dt="2024-09-27T15:56:17.570" v="317" actId="14100"/>
        <pc:sldMkLst>
          <pc:docMk/>
          <pc:sldMk cId="52347140" sldId="311"/>
        </pc:sldMkLst>
      </pc:sldChg>
      <pc:sldChg chg="modSp mod">
        <pc:chgData name="Ponz de Leon Ettore" userId="434e0094-3060-4c95-bdcc-94ed9b599e05" providerId="ADAL" clId="{A94FE4C5-CC46-431C-B364-D493AD99DC53}" dt="2024-09-27T15:56:47.271" v="341" actId="20577"/>
        <pc:sldMkLst>
          <pc:docMk/>
          <pc:sldMk cId="2218371041" sldId="313"/>
        </pc:sldMkLst>
      </pc:sldChg>
      <pc:sldChg chg="modSp mod">
        <pc:chgData name="Ponz de Leon Ettore" userId="434e0094-3060-4c95-bdcc-94ed9b599e05" providerId="ADAL" clId="{A94FE4C5-CC46-431C-B364-D493AD99DC53}" dt="2024-09-27T15:56:57.912" v="365" actId="20577"/>
        <pc:sldMkLst>
          <pc:docMk/>
          <pc:sldMk cId="496165869" sldId="321"/>
        </pc:sldMkLst>
      </pc:sldChg>
      <pc:sldChg chg="addSp modSp mod ord">
        <pc:chgData name="Ponz de Leon Ettore" userId="434e0094-3060-4c95-bdcc-94ed9b599e05" providerId="ADAL" clId="{A94FE4C5-CC46-431C-B364-D493AD99DC53}" dt="2024-09-27T15:52:03.450" v="62"/>
        <pc:sldMkLst>
          <pc:docMk/>
          <pc:sldMk cId="2492933811" sldId="327"/>
        </pc:sldMkLst>
      </pc:sldChg>
    </pc:docChg>
  </pc:docChgLst>
  <pc:docChgLst>
    <pc:chgData name="Scarlata Luca Salvatore (AU)" userId="f791ac81-c75d-4ffd-8b12-5e909a5cb5d7" providerId="ADAL" clId="{6FFC79D9-F21D-4CAD-925B-B4593F97E22B}"/>
    <pc:docChg chg="undo redo custSel addSld delSld modSld modNotesMaster modHandout">
      <pc:chgData name="Scarlata Luca Salvatore (AU)" userId="f791ac81-c75d-4ffd-8b12-5e909a5cb5d7" providerId="ADAL" clId="{6FFC79D9-F21D-4CAD-925B-B4593F97E22B}" dt="2024-09-19T09:51:20.468" v="3880" actId="20577"/>
      <pc:docMkLst>
        <pc:docMk/>
      </pc:docMkLst>
      <pc:sldChg chg="addSp delSp modSp del mod">
        <pc:chgData name="Scarlata Luca Salvatore (AU)" userId="f791ac81-c75d-4ffd-8b12-5e909a5cb5d7" providerId="ADAL" clId="{6FFC79D9-F21D-4CAD-925B-B4593F97E22B}" dt="2024-09-19T09:11:20.599" v="3533" actId="2696"/>
        <pc:sldMkLst>
          <pc:docMk/>
          <pc:sldMk cId="1127443622" sldId="296"/>
        </pc:sldMkLst>
      </pc:sldChg>
      <pc:sldChg chg="modSp mod">
        <pc:chgData name="Scarlata Luca Salvatore (AU)" userId="f791ac81-c75d-4ffd-8b12-5e909a5cb5d7" providerId="ADAL" clId="{6FFC79D9-F21D-4CAD-925B-B4593F97E22B}" dt="2024-09-19T09:25:49.799" v="3654" actId="20577"/>
        <pc:sldMkLst>
          <pc:docMk/>
          <pc:sldMk cId="3677334970" sldId="297"/>
        </pc:sldMkLst>
      </pc:sldChg>
      <pc:sldChg chg="delSp modSp mod">
        <pc:chgData name="Scarlata Luca Salvatore (AU)" userId="f791ac81-c75d-4ffd-8b12-5e909a5cb5d7" providerId="ADAL" clId="{6FFC79D9-F21D-4CAD-925B-B4593F97E22B}" dt="2024-09-19T09:25:54.055" v="3656" actId="20577"/>
        <pc:sldMkLst>
          <pc:docMk/>
          <pc:sldMk cId="3160636598" sldId="298"/>
        </pc:sldMkLst>
      </pc:sldChg>
      <pc:sldChg chg="modSp mod">
        <pc:chgData name="Scarlata Luca Salvatore (AU)" userId="f791ac81-c75d-4ffd-8b12-5e909a5cb5d7" providerId="ADAL" clId="{6FFC79D9-F21D-4CAD-925B-B4593F97E22B}" dt="2024-09-19T09:25:58.978" v="3658" actId="20577"/>
        <pc:sldMkLst>
          <pc:docMk/>
          <pc:sldMk cId="171630799" sldId="299"/>
        </pc:sldMkLst>
      </pc:sldChg>
      <pc:sldChg chg="modSp mod">
        <pc:chgData name="Scarlata Luca Salvatore (AU)" userId="f791ac81-c75d-4ffd-8b12-5e909a5cb5d7" providerId="ADAL" clId="{6FFC79D9-F21D-4CAD-925B-B4593F97E22B}" dt="2024-09-19T09:26:11.874" v="3663" actId="20577"/>
        <pc:sldMkLst>
          <pc:docMk/>
          <pc:sldMk cId="3798163121" sldId="301"/>
        </pc:sldMkLst>
      </pc:sldChg>
      <pc:sldChg chg="modSp mod">
        <pc:chgData name="Scarlata Luca Salvatore (AU)" userId="f791ac81-c75d-4ffd-8b12-5e909a5cb5d7" providerId="ADAL" clId="{6FFC79D9-F21D-4CAD-925B-B4593F97E22B}" dt="2024-09-19T09:26:16.541" v="3665" actId="20577"/>
        <pc:sldMkLst>
          <pc:docMk/>
          <pc:sldMk cId="3685757999" sldId="302"/>
        </pc:sldMkLst>
      </pc:sldChg>
      <pc:sldChg chg="modSp mod">
        <pc:chgData name="Scarlata Luca Salvatore (AU)" userId="f791ac81-c75d-4ffd-8b12-5e909a5cb5d7" providerId="ADAL" clId="{6FFC79D9-F21D-4CAD-925B-B4593F97E22B}" dt="2024-09-19T09:26:06.652" v="3660" actId="20577"/>
        <pc:sldMkLst>
          <pc:docMk/>
          <pc:sldMk cId="1622874161" sldId="304"/>
        </pc:sldMkLst>
      </pc:sldChg>
      <pc:sldChg chg="addSp delSp modSp mod">
        <pc:chgData name="Scarlata Luca Salvatore (AU)" userId="f791ac81-c75d-4ffd-8b12-5e909a5cb5d7" providerId="ADAL" clId="{6FFC79D9-F21D-4CAD-925B-B4593F97E22B}" dt="2024-09-19T09:26:36.848" v="3671" actId="20577"/>
        <pc:sldMkLst>
          <pc:docMk/>
          <pc:sldMk cId="419787563" sldId="310"/>
        </pc:sldMkLst>
      </pc:sldChg>
      <pc:sldChg chg="modSp mod">
        <pc:chgData name="Scarlata Luca Salvatore (AU)" userId="f791ac81-c75d-4ffd-8b12-5e909a5cb5d7" providerId="ADAL" clId="{6FFC79D9-F21D-4CAD-925B-B4593F97E22B}" dt="2024-09-19T09:26:51.795" v="3677" actId="20577"/>
        <pc:sldMkLst>
          <pc:docMk/>
          <pc:sldMk cId="52347140" sldId="311"/>
        </pc:sldMkLst>
      </pc:sldChg>
      <pc:sldChg chg="modSp mod">
        <pc:chgData name="Scarlata Luca Salvatore (AU)" userId="f791ac81-c75d-4ffd-8b12-5e909a5cb5d7" providerId="ADAL" clId="{6FFC79D9-F21D-4CAD-925B-B4593F97E22B}" dt="2024-09-18T10:38:22.092" v="1234" actId="20577"/>
        <pc:sldMkLst>
          <pc:docMk/>
          <pc:sldMk cId="3088375763" sldId="312"/>
        </pc:sldMkLst>
      </pc:sldChg>
      <pc:sldChg chg="modSp mod">
        <pc:chgData name="Scarlata Luca Salvatore (AU)" userId="f791ac81-c75d-4ffd-8b12-5e909a5cb5d7" providerId="ADAL" clId="{6FFC79D9-F21D-4CAD-925B-B4593F97E22B}" dt="2024-09-19T09:26:24.062" v="3667" actId="20577"/>
        <pc:sldMkLst>
          <pc:docMk/>
          <pc:sldMk cId="2218371041" sldId="313"/>
        </pc:sldMkLst>
      </pc:sldChg>
      <pc:sldChg chg="modSp mod">
        <pc:chgData name="Scarlata Luca Salvatore (AU)" userId="f791ac81-c75d-4ffd-8b12-5e909a5cb5d7" providerId="ADAL" clId="{6FFC79D9-F21D-4CAD-925B-B4593F97E22B}" dt="2024-09-18T10:36:41.492" v="1206" actId="166"/>
        <pc:sldMkLst>
          <pc:docMk/>
          <pc:sldMk cId="623642752" sldId="314"/>
        </pc:sldMkLst>
      </pc:sldChg>
      <pc:sldChg chg="addSp delSp modSp mod">
        <pc:chgData name="Scarlata Luca Salvatore (AU)" userId="f791ac81-c75d-4ffd-8b12-5e909a5cb5d7" providerId="ADAL" clId="{6FFC79D9-F21D-4CAD-925B-B4593F97E22B}" dt="2024-09-19T09:46:43.459" v="3857" actId="688"/>
        <pc:sldMkLst>
          <pc:docMk/>
          <pc:sldMk cId="3504514462" sldId="320"/>
        </pc:sldMkLst>
      </pc:sldChg>
      <pc:sldChg chg="addSp delSp modSp mod">
        <pc:chgData name="Scarlata Luca Salvatore (AU)" userId="f791ac81-c75d-4ffd-8b12-5e909a5cb5d7" providerId="ADAL" clId="{6FFC79D9-F21D-4CAD-925B-B4593F97E22B}" dt="2024-09-19T09:51:20.468" v="3880" actId="20577"/>
        <pc:sldMkLst>
          <pc:docMk/>
          <pc:sldMk cId="496165869" sldId="321"/>
        </pc:sldMkLst>
      </pc:sldChg>
      <pc:sldChg chg="addSp delSp modSp mod">
        <pc:chgData name="Scarlata Luca Salvatore (AU)" userId="f791ac81-c75d-4ffd-8b12-5e909a5cb5d7" providerId="ADAL" clId="{6FFC79D9-F21D-4CAD-925B-B4593F97E22B}" dt="2024-09-19T09:26:45.713" v="3675" actId="20577"/>
        <pc:sldMkLst>
          <pc:docMk/>
          <pc:sldMk cId="2775499762" sldId="322"/>
        </pc:sldMkLst>
      </pc:sldChg>
      <pc:sldChg chg="new del">
        <pc:chgData name="Scarlata Luca Salvatore (AU)" userId="f791ac81-c75d-4ffd-8b12-5e909a5cb5d7" providerId="ADAL" clId="{6FFC79D9-F21D-4CAD-925B-B4593F97E22B}" dt="2024-09-18T14:48:42.403" v="2021" actId="2696"/>
        <pc:sldMkLst>
          <pc:docMk/>
          <pc:sldMk cId="2086369464" sldId="323"/>
        </pc:sldMkLst>
      </pc:sldChg>
      <pc:sldChg chg="add del">
        <pc:chgData name="Scarlata Luca Salvatore (AU)" userId="f791ac81-c75d-4ffd-8b12-5e909a5cb5d7" providerId="ADAL" clId="{6FFC79D9-F21D-4CAD-925B-B4593F97E22B}" dt="2024-09-18T15:17:41.026" v="2462" actId="2696"/>
        <pc:sldMkLst>
          <pc:docMk/>
          <pc:sldMk cId="3537090868" sldId="323"/>
        </pc:sldMkLst>
      </pc:sldChg>
      <pc:sldChg chg="delSp modSp add del mod">
        <pc:chgData name="Scarlata Luca Salvatore (AU)" userId="f791ac81-c75d-4ffd-8b12-5e909a5cb5d7" providerId="ADAL" clId="{6FFC79D9-F21D-4CAD-925B-B4593F97E22B}" dt="2024-09-19T09:11:22.986" v="3534" actId="2696"/>
        <pc:sldMkLst>
          <pc:docMk/>
          <pc:sldMk cId="4084977648" sldId="324"/>
        </pc:sldMkLst>
      </pc:sldChg>
      <pc:sldChg chg="modSp add mod">
        <pc:chgData name="Scarlata Luca Salvatore (AU)" userId="f791ac81-c75d-4ffd-8b12-5e909a5cb5d7" providerId="ADAL" clId="{6FFC79D9-F21D-4CAD-925B-B4593F97E22B}" dt="2024-09-19T09:37:47.877" v="3750" actId="20577"/>
        <pc:sldMkLst>
          <pc:docMk/>
          <pc:sldMk cId="1252334478" sldId="325"/>
        </pc:sldMkLst>
      </pc:sldChg>
      <pc:sldChg chg="add del">
        <pc:chgData name="Scarlata Luca Salvatore (AU)" userId="f791ac81-c75d-4ffd-8b12-5e909a5cb5d7" providerId="ADAL" clId="{6FFC79D9-F21D-4CAD-925B-B4593F97E22B}" dt="2024-09-19T08:23:31.336" v="3450" actId="2696"/>
        <pc:sldMkLst>
          <pc:docMk/>
          <pc:sldMk cId="3694012662" sldId="325"/>
        </pc:sldMkLst>
      </pc:sldChg>
      <pc:sldChg chg="addSp delSp modSp add mod">
        <pc:chgData name="Scarlata Luca Salvatore (AU)" userId="f791ac81-c75d-4ffd-8b12-5e909a5cb5d7" providerId="ADAL" clId="{6FFC79D9-F21D-4CAD-925B-B4593F97E22B}" dt="2024-09-19T09:38:01.407" v="3755" actId="20577"/>
        <pc:sldMkLst>
          <pc:docMk/>
          <pc:sldMk cId="4135462665" sldId="326"/>
        </pc:sldMkLst>
      </pc:sldChg>
    </pc:docChg>
  </pc:docChgLst>
  <pc:docChgLst>
    <pc:chgData name="Giovanetti Maurizio (AU)" userId="f161d443-d01f-48c2-9b12-18df1a2a4050" providerId="ADAL" clId="{6BED386D-FBCD-41F3-8F81-83FB11BB341E}"/>
    <pc:docChg chg="undo redo custSel delSld modSld">
      <pc:chgData name="Giovanetti Maurizio (AU)" userId="f161d443-d01f-48c2-9b12-18df1a2a4050" providerId="ADAL" clId="{6BED386D-FBCD-41F3-8F81-83FB11BB341E}" dt="2024-08-06T11:18:42.482" v="2222" actId="1036"/>
      <pc:docMkLst>
        <pc:docMk/>
      </pc:docMkLst>
      <pc:sldChg chg="addSp delSp modSp mod">
        <pc:chgData name="Giovanetti Maurizio (AU)" userId="f161d443-d01f-48c2-9b12-18df1a2a4050" providerId="ADAL" clId="{6BED386D-FBCD-41F3-8F81-83FB11BB341E}" dt="2024-08-06T10:46:57.840" v="2021"/>
        <pc:sldMkLst>
          <pc:docMk/>
          <pc:sldMk cId="1127443622" sldId="296"/>
        </pc:sldMkLst>
      </pc:sldChg>
      <pc:sldChg chg="addSp delSp modSp mod">
        <pc:chgData name="Giovanetti Maurizio (AU)" userId="f161d443-d01f-48c2-9b12-18df1a2a4050" providerId="ADAL" clId="{6BED386D-FBCD-41F3-8F81-83FB11BB341E}" dt="2024-08-06T10:47:04.695" v="2023"/>
        <pc:sldMkLst>
          <pc:docMk/>
          <pc:sldMk cId="3677334970" sldId="297"/>
        </pc:sldMkLst>
      </pc:sldChg>
      <pc:sldChg chg="addSp delSp modSp mod">
        <pc:chgData name="Giovanetti Maurizio (AU)" userId="f161d443-d01f-48c2-9b12-18df1a2a4050" providerId="ADAL" clId="{6BED386D-FBCD-41F3-8F81-83FB11BB341E}" dt="2024-08-06T10:47:10.115" v="2025"/>
        <pc:sldMkLst>
          <pc:docMk/>
          <pc:sldMk cId="3160636598" sldId="298"/>
        </pc:sldMkLst>
      </pc:sldChg>
      <pc:sldChg chg="addSp delSp modSp mod">
        <pc:chgData name="Giovanetti Maurizio (AU)" userId="f161d443-d01f-48c2-9b12-18df1a2a4050" providerId="ADAL" clId="{6BED386D-FBCD-41F3-8F81-83FB11BB341E}" dt="2024-08-06T11:00:39.191" v="2070" actId="14100"/>
        <pc:sldMkLst>
          <pc:docMk/>
          <pc:sldMk cId="171630799" sldId="299"/>
        </pc:sldMkLst>
      </pc:sldChg>
      <pc:sldChg chg="addSp delSp modSp mod">
        <pc:chgData name="Giovanetti Maurizio (AU)" userId="f161d443-d01f-48c2-9b12-18df1a2a4050" providerId="ADAL" clId="{6BED386D-FBCD-41F3-8F81-83FB11BB341E}" dt="2024-08-06T10:52:19.376" v="2049" actId="20577"/>
        <pc:sldMkLst>
          <pc:docMk/>
          <pc:sldMk cId="1185170942" sldId="300"/>
        </pc:sldMkLst>
      </pc:sldChg>
      <pc:sldChg chg="addSp delSp modSp mod">
        <pc:chgData name="Giovanetti Maurizio (AU)" userId="f161d443-d01f-48c2-9b12-18df1a2a4050" providerId="ADAL" clId="{6BED386D-FBCD-41F3-8F81-83FB11BB341E}" dt="2024-08-06T10:47:14.582" v="2027"/>
        <pc:sldMkLst>
          <pc:docMk/>
          <pc:sldMk cId="3798163121" sldId="301"/>
        </pc:sldMkLst>
      </pc:sldChg>
      <pc:sldChg chg="addSp delSp modSp mod">
        <pc:chgData name="Giovanetti Maurizio (AU)" userId="f161d443-d01f-48c2-9b12-18df1a2a4050" providerId="ADAL" clId="{6BED386D-FBCD-41F3-8F81-83FB11BB341E}" dt="2024-08-06T10:47:19.587" v="2029"/>
        <pc:sldMkLst>
          <pc:docMk/>
          <pc:sldMk cId="3685757999" sldId="302"/>
        </pc:sldMkLst>
      </pc:sldChg>
      <pc:sldChg chg="addSp delSp modSp mod">
        <pc:chgData name="Giovanetti Maurizio (AU)" userId="f161d443-d01f-48c2-9b12-18df1a2a4050" providerId="ADAL" clId="{6BED386D-FBCD-41F3-8F81-83FB11BB341E}" dt="2024-08-06T11:16:41.732" v="2162" actId="1036"/>
        <pc:sldMkLst>
          <pc:docMk/>
          <pc:sldMk cId="1236871984" sldId="303"/>
        </pc:sldMkLst>
      </pc:sldChg>
      <pc:sldChg chg="addSp delSp modSp mod">
        <pc:chgData name="Giovanetti Maurizio (AU)" userId="f161d443-d01f-48c2-9b12-18df1a2a4050" providerId="ADAL" clId="{6BED386D-FBCD-41F3-8F81-83FB11BB341E}" dt="2024-08-06T10:48:10.871" v="2047"/>
        <pc:sldMkLst>
          <pc:docMk/>
          <pc:sldMk cId="1622874161" sldId="304"/>
        </pc:sldMkLst>
      </pc:sldChg>
      <pc:sldChg chg="delSp del mod">
        <pc:chgData name="Giovanetti Maurizio (AU)" userId="f161d443-d01f-48c2-9b12-18df1a2a4050" providerId="ADAL" clId="{6BED386D-FBCD-41F3-8F81-83FB11BB341E}" dt="2024-08-05T16:15:19.258" v="1448" actId="47"/>
        <pc:sldMkLst>
          <pc:docMk/>
          <pc:sldMk cId="2204312841" sldId="305"/>
        </pc:sldMkLst>
      </pc:sldChg>
      <pc:sldChg chg="addSp delSp modSp mod">
        <pc:chgData name="Giovanetti Maurizio (AU)" userId="f161d443-d01f-48c2-9b12-18df1a2a4050" providerId="ADAL" clId="{6BED386D-FBCD-41F3-8F81-83FB11BB341E}" dt="2024-08-06T10:54:14.624" v="2053" actId="1076"/>
        <pc:sldMkLst>
          <pc:docMk/>
          <pc:sldMk cId="2672915178" sldId="308"/>
        </pc:sldMkLst>
      </pc:sldChg>
      <pc:sldChg chg="addSp delSp modSp mod">
        <pc:chgData name="Giovanetti Maurizio (AU)" userId="f161d443-d01f-48c2-9b12-18df1a2a4050" providerId="ADAL" clId="{6BED386D-FBCD-41F3-8F81-83FB11BB341E}" dt="2024-08-06T11:00:51.856" v="2073" actId="20577"/>
        <pc:sldMkLst>
          <pc:docMk/>
          <pc:sldMk cId="1920163131" sldId="309"/>
        </pc:sldMkLst>
      </pc:sldChg>
      <pc:sldChg chg="addSp delSp modSp mod">
        <pc:chgData name="Giovanetti Maurizio (AU)" userId="f161d443-d01f-48c2-9b12-18df1a2a4050" providerId="ADAL" clId="{6BED386D-FBCD-41F3-8F81-83FB11BB341E}" dt="2024-08-06T11:11:56.320" v="2125" actId="1076"/>
        <pc:sldMkLst>
          <pc:docMk/>
          <pc:sldMk cId="419787563" sldId="310"/>
        </pc:sldMkLst>
      </pc:sldChg>
      <pc:sldChg chg="addSp delSp modSp mod">
        <pc:chgData name="Giovanetti Maurizio (AU)" userId="f161d443-d01f-48c2-9b12-18df1a2a4050" providerId="ADAL" clId="{6BED386D-FBCD-41F3-8F81-83FB11BB341E}" dt="2024-08-06T11:18:42.482" v="2222" actId="1036"/>
        <pc:sldMkLst>
          <pc:docMk/>
          <pc:sldMk cId="52347140" sldId="311"/>
        </pc:sldMkLst>
      </pc:sldChg>
      <pc:sldChg chg="addSp delSp modSp mod">
        <pc:chgData name="Giovanetti Maurizio (AU)" userId="f161d443-d01f-48c2-9b12-18df1a2a4050" providerId="ADAL" clId="{6BED386D-FBCD-41F3-8F81-83FB11BB341E}" dt="2024-08-06T10:46:51.235" v="2019"/>
        <pc:sldMkLst>
          <pc:docMk/>
          <pc:sldMk cId="3088375763" sldId="312"/>
        </pc:sldMkLst>
      </pc:sldChg>
      <pc:sldChg chg="addSp delSp modSp mod">
        <pc:chgData name="Giovanetti Maurizio (AU)" userId="f161d443-d01f-48c2-9b12-18df1a2a4050" providerId="ADAL" clId="{6BED386D-FBCD-41F3-8F81-83FB11BB341E}" dt="2024-08-06T11:08:15.810" v="2123" actId="6549"/>
        <pc:sldMkLst>
          <pc:docMk/>
          <pc:sldMk cId="2218371041" sldId="313"/>
        </pc:sldMkLst>
      </pc:sldChg>
      <pc:sldChg chg="modSp mod">
        <pc:chgData name="Giovanetti Maurizio (AU)" userId="f161d443-d01f-48c2-9b12-18df1a2a4050" providerId="ADAL" clId="{6BED386D-FBCD-41F3-8F81-83FB11BB341E}" dt="2024-08-06T10:46:28.348" v="2015" actId="1076"/>
        <pc:sldMkLst>
          <pc:docMk/>
          <pc:sldMk cId="623642752" sldId="314"/>
        </pc:sldMkLst>
      </pc:sldChg>
      <pc:sldChg chg="delSp modSp mod">
        <pc:chgData name="Giovanetti Maurizio (AU)" userId="f161d443-d01f-48c2-9b12-18df1a2a4050" providerId="ADAL" clId="{6BED386D-FBCD-41F3-8F81-83FB11BB341E}" dt="2024-08-05T13:21:56.383" v="23" actId="478"/>
        <pc:sldMkLst>
          <pc:docMk/>
          <pc:sldMk cId="2307981949" sldId="315"/>
        </pc:sldMkLst>
      </pc:sldChg>
      <pc:sldChg chg="addSp delSp modSp mod">
        <pc:chgData name="Giovanetti Maurizio (AU)" userId="f161d443-d01f-48c2-9b12-18df1a2a4050" providerId="ADAL" clId="{6BED386D-FBCD-41F3-8F81-83FB11BB341E}" dt="2024-08-06T10:46:41.736" v="2017"/>
        <pc:sldMkLst>
          <pc:docMk/>
          <pc:sldMk cId="213206311" sldId="316"/>
        </pc:sldMkLst>
      </pc:sldChg>
    </pc:docChg>
  </pc:docChgLst>
  <pc:docChgLst>
    <pc:chgData name="Scarlata Luca Salvatore" userId="f791ac81-c75d-4ffd-8b12-5e909a5cb5d7" providerId="ADAL" clId="{2A66CE7C-6BE9-4788-A834-1D30E204F9CA}"/>
    <pc:docChg chg="undo redo custSel addSld delSld modSld">
      <pc:chgData name="Scarlata Luca Salvatore" userId="f791ac81-c75d-4ffd-8b12-5e909a5cb5d7" providerId="ADAL" clId="{2A66CE7C-6BE9-4788-A834-1D30E204F9CA}" dt="2025-09-09T14:48:09.687" v="3278" actId="20577"/>
      <pc:docMkLst>
        <pc:docMk/>
      </pc:docMkLst>
      <pc:sldChg chg="addSp delSp modSp mod">
        <pc:chgData name="Scarlata Luca Salvatore" userId="f791ac81-c75d-4ffd-8b12-5e909a5cb5d7" providerId="ADAL" clId="{2A66CE7C-6BE9-4788-A834-1D30E204F9CA}" dt="2025-09-09T14:43:09.790" v="3242" actId="1037"/>
        <pc:sldMkLst>
          <pc:docMk/>
          <pc:sldMk cId="3677334970" sldId="297"/>
        </pc:sldMkLst>
        <pc:spChg chg="mod">
          <ac:chgData name="Scarlata Luca Salvatore" userId="f791ac81-c75d-4ffd-8b12-5e909a5cb5d7" providerId="ADAL" clId="{2A66CE7C-6BE9-4788-A834-1D30E204F9CA}" dt="2025-09-09T13:51:57.778" v="3046" actId="20577"/>
          <ac:spMkLst>
            <pc:docMk/>
            <pc:sldMk cId="3677334970" sldId="297"/>
            <ac:spMk id="3" creationId="{B725EFFA-CE0A-59B8-7821-F243F9366271}"/>
          </ac:spMkLst>
        </pc:spChg>
        <pc:spChg chg="mod">
          <ac:chgData name="Scarlata Luca Salvatore" userId="f791ac81-c75d-4ffd-8b12-5e909a5cb5d7" providerId="ADAL" clId="{2A66CE7C-6BE9-4788-A834-1D30E204F9CA}" dt="2025-09-09T14:43:09.790" v="3242" actId="1037"/>
          <ac:spMkLst>
            <pc:docMk/>
            <pc:sldMk cId="3677334970" sldId="297"/>
            <ac:spMk id="7" creationId="{C2771DCB-5A2B-A43F-6298-5EBC442DA3A5}"/>
          </ac:spMkLst>
        </pc:spChg>
        <pc:spChg chg="add mod">
          <ac:chgData name="Scarlata Luca Salvatore" userId="f791ac81-c75d-4ffd-8b12-5e909a5cb5d7" providerId="ADAL" clId="{2A66CE7C-6BE9-4788-A834-1D30E204F9CA}" dt="2025-09-04T09:01:17.582" v="411"/>
          <ac:spMkLst>
            <pc:docMk/>
            <pc:sldMk cId="3677334970" sldId="297"/>
            <ac:spMk id="10" creationId="{899981B2-E42D-E3D6-890D-EFEE5AB70EA5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16" creationId="{CDBB37C4-8F6D-9BBB-179B-8A2BD12A61C1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18" creationId="{C417D6B4-2644-68BA-DA56-652E02ACE22A}"/>
          </ac:spMkLst>
        </pc:spChg>
        <pc:spChg chg="mod">
          <ac:chgData name="Scarlata Luca Salvatore" userId="f791ac81-c75d-4ffd-8b12-5e909a5cb5d7" providerId="ADAL" clId="{2A66CE7C-6BE9-4788-A834-1D30E204F9CA}" dt="2025-09-09T13:51:15.113" v="3026" actId="14100"/>
          <ac:spMkLst>
            <pc:docMk/>
            <pc:sldMk cId="3677334970" sldId="297"/>
            <ac:spMk id="19" creationId="{CC395A21-BBF4-1747-D16D-DDA07E71265D}"/>
          </ac:spMkLst>
        </pc:spChg>
        <pc:spChg chg="mod">
          <ac:chgData name="Scarlata Luca Salvatore" userId="f791ac81-c75d-4ffd-8b12-5e909a5cb5d7" providerId="ADAL" clId="{2A66CE7C-6BE9-4788-A834-1D30E204F9CA}" dt="2025-09-08T08:37:22.945" v="2659" actId="338"/>
          <ac:spMkLst>
            <pc:docMk/>
            <pc:sldMk cId="3677334970" sldId="297"/>
            <ac:spMk id="23" creationId="{5EB7E95D-96B1-F9D0-9F07-9ACDE98D77B3}"/>
          </ac:spMkLst>
        </pc:spChg>
        <pc:spChg chg="mod">
          <ac:chgData name="Scarlata Luca Salvatore" userId="f791ac81-c75d-4ffd-8b12-5e909a5cb5d7" providerId="ADAL" clId="{2A66CE7C-6BE9-4788-A834-1D30E204F9CA}" dt="2025-09-09T13:50:54.516" v="3007" actId="20577"/>
          <ac:spMkLst>
            <pc:docMk/>
            <pc:sldMk cId="3677334970" sldId="297"/>
            <ac:spMk id="25" creationId="{6A0D3D94-97F2-483A-2429-20E5EDD72881}"/>
          </ac:spMkLst>
        </pc:spChg>
        <pc:spChg chg="mod">
          <ac:chgData name="Scarlata Luca Salvatore" userId="f791ac81-c75d-4ffd-8b12-5e909a5cb5d7" providerId="ADAL" clId="{2A66CE7C-6BE9-4788-A834-1D30E204F9CA}" dt="2025-09-09T13:49:10.308" v="2946" actId="20577"/>
          <ac:spMkLst>
            <pc:docMk/>
            <pc:sldMk cId="3677334970" sldId="297"/>
            <ac:spMk id="27" creationId="{8A90D7FF-2189-8B26-86F0-97FF6971156B}"/>
          </ac:spMkLst>
        </pc:spChg>
        <pc:spChg chg="mod">
          <ac:chgData name="Scarlata Luca Salvatore" userId="f791ac81-c75d-4ffd-8b12-5e909a5cb5d7" providerId="ADAL" clId="{2A66CE7C-6BE9-4788-A834-1D30E204F9CA}" dt="2025-09-04T10:53:42.368" v="910" actId="20577"/>
          <ac:spMkLst>
            <pc:docMk/>
            <pc:sldMk cId="3677334970" sldId="297"/>
            <ac:spMk id="28" creationId="{C1359448-16A3-5BF3-3378-5F118FDC2068}"/>
          </ac:spMkLst>
        </pc:spChg>
        <pc:spChg chg="mod">
          <ac:chgData name="Scarlata Luca Salvatore" userId="f791ac81-c75d-4ffd-8b12-5e909a5cb5d7" providerId="ADAL" clId="{2A66CE7C-6BE9-4788-A834-1D30E204F9CA}" dt="2025-09-08T08:37:22.945" v="2659" actId="338"/>
          <ac:spMkLst>
            <pc:docMk/>
            <pc:sldMk cId="3677334970" sldId="297"/>
            <ac:spMk id="30" creationId="{C2CBD5F3-8B23-9B25-D05A-5A7F008F2377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33" creationId="{FC191BAE-3BC8-1B60-17CC-AC9BEDF5CBA9}"/>
          </ac:spMkLst>
        </pc:spChg>
        <pc:spChg chg="mod">
          <ac:chgData name="Scarlata Luca Salvatore" userId="f791ac81-c75d-4ffd-8b12-5e909a5cb5d7" providerId="ADAL" clId="{2A66CE7C-6BE9-4788-A834-1D30E204F9CA}" dt="2025-09-08T08:37:22.945" v="2659" actId="338"/>
          <ac:spMkLst>
            <pc:docMk/>
            <pc:sldMk cId="3677334970" sldId="297"/>
            <ac:spMk id="35" creationId="{B55E3F56-BED7-EDFA-18ED-86B083DEE8F4}"/>
          </ac:spMkLst>
        </pc:spChg>
        <pc:spChg chg="mod">
          <ac:chgData name="Scarlata Luca Salvatore" userId="f791ac81-c75d-4ffd-8b12-5e909a5cb5d7" providerId="ADAL" clId="{2A66CE7C-6BE9-4788-A834-1D30E204F9CA}" dt="2025-09-04T10:59:53.168" v="945" actId="338"/>
          <ac:spMkLst>
            <pc:docMk/>
            <pc:sldMk cId="3677334970" sldId="297"/>
            <ac:spMk id="3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38" creationId="{2E1CA796-6A6F-6401-8E24-1A257F2B1C11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39" creationId="{C6F01EA7-BA20-2757-FF43-8E3A81F28758}"/>
          </ac:spMkLst>
        </pc:spChg>
        <pc:spChg chg="mod">
          <ac:chgData name="Scarlata Luca Salvatore" userId="f791ac81-c75d-4ffd-8b12-5e909a5cb5d7" providerId="ADAL" clId="{2A66CE7C-6BE9-4788-A834-1D30E204F9CA}" dt="2025-09-04T10:59:53.168" v="945" actId="338"/>
          <ac:spMkLst>
            <pc:docMk/>
            <pc:sldMk cId="3677334970" sldId="297"/>
            <ac:spMk id="40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42" creationId="{5E276FEB-26BF-7395-9CDD-B22E1BAB6A5E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45" creationId="{53AB5362-D868-5AB0-9F5A-811439A553E9}"/>
          </ac:spMkLst>
        </pc:spChg>
        <pc:spChg chg="mod">
          <ac:chgData name="Scarlata Luca Salvatore" userId="f791ac81-c75d-4ffd-8b12-5e909a5cb5d7" providerId="ADAL" clId="{2A66CE7C-6BE9-4788-A834-1D30E204F9CA}" dt="2025-09-08T08:37:22.945" v="2659" actId="338"/>
          <ac:spMkLst>
            <pc:docMk/>
            <pc:sldMk cId="3677334970" sldId="297"/>
            <ac:spMk id="49" creationId="{56591BD8-6070-4DA6-03F8-DF3502F83F6C}"/>
          </ac:spMkLst>
        </pc:spChg>
        <pc:spChg chg="mod">
          <ac:chgData name="Scarlata Luca Salvatore" userId="f791ac81-c75d-4ffd-8b12-5e909a5cb5d7" providerId="ADAL" clId="{2A66CE7C-6BE9-4788-A834-1D30E204F9CA}" dt="2025-09-04T10:59:53.168" v="945" actId="338"/>
          <ac:spMkLst>
            <pc:docMk/>
            <pc:sldMk cId="3677334970" sldId="297"/>
            <ac:spMk id="52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57" creationId="{7CA53604-2C04-A1D1-5D91-CC4AC0C0C3D7}"/>
          </ac:spMkLst>
        </pc:spChg>
        <pc:spChg chg="mod">
          <ac:chgData name="Scarlata Luca Salvatore" userId="f791ac81-c75d-4ffd-8b12-5e909a5cb5d7" providerId="ADAL" clId="{2A66CE7C-6BE9-4788-A834-1D30E204F9CA}" dt="2025-09-09T13:52:17.577" v="3064" actId="20577"/>
          <ac:spMkLst>
            <pc:docMk/>
            <pc:sldMk cId="3677334970" sldId="297"/>
            <ac:spMk id="60" creationId="{A081E311-0B10-8180-FC97-16E6B06E340D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63" creationId="{152D3B4C-9723-CA74-2786-7FF41C5C8840}"/>
          </ac:spMkLst>
        </pc:spChg>
        <pc:spChg chg="mod">
          <ac:chgData name="Scarlata Luca Salvatore" userId="f791ac81-c75d-4ffd-8b12-5e909a5cb5d7" providerId="ADAL" clId="{2A66CE7C-6BE9-4788-A834-1D30E204F9CA}" dt="2025-09-08T08:37:22.945" v="2659" actId="338"/>
          <ac:spMkLst>
            <pc:docMk/>
            <pc:sldMk cId="3677334970" sldId="297"/>
            <ac:spMk id="66" creationId="{74E98B20-3392-E9F4-7FD7-B35AFFB7D835}"/>
          </ac:spMkLst>
        </pc:spChg>
        <pc:spChg chg="mod">
          <ac:chgData name="Scarlata Luca Salvatore" userId="f791ac81-c75d-4ffd-8b12-5e909a5cb5d7" providerId="ADAL" clId="{2A66CE7C-6BE9-4788-A834-1D30E204F9CA}" dt="2025-09-08T08:37:22.945" v="2659" actId="338"/>
          <ac:spMkLst>
            <pc:docMk/>
            <pc:sldMk cId="3677334970" sldId="297"/>
            <ac:spMk id="68" creationId="{E5FFA046-AAE9-16C3-5B6B-A914A3ADBC96}"/>
          </ac:spMkLst>
        </pc:spChg>
        <pc:spChg chg="mod">
          <ac:chgData name="Scarlata Luca Salvatore" userId="f791ac81-c75d-4ffd-8b12-5e909a5cb5d7" providerId="ADAL" clId="{2A66CE7C-6BE9-4788-A834-1D30E204F9CA}" dt="2025-09-09T13:49:14.636" v="2951" actId="1037"/>
          <ac:spMkLst>
            <pc:docMk/>
            <pc:sldMk cId="3677334970" sldId="297"/>
            <ac:spMk id="70" creationId="{ECEE275A-742F-E5AB-4BBE-64FFDC06143B}"/>
          </ac:spMkLst>
        </pc:spChg>
        <pc:spChg chg="add del mod">
          <ac:chgData name="Scarlata Luca Salvatore" userId="f791ac81-c75d-4ffd-8b12-5e909a5cb5d7" providerId="ADAL" clId="{2A66CE7C-6BE9-4788-A834-1D30E204F9CA}" dt="2025-09-08T08:32:20.498" v="2634" actId="478"/>
          <ac:spMkLst>
            <pc:docMk/>
            <pc:sldMk cId="3677334970" sldId="297"/>
            <ac:spMk id="1035" creationId="{AF842FB0-16F0-CB0C-CEE4-35D14F300FE3}"/>
          </ac:spMkLst>
        </pc:spChg>
        <pc:grpChg chg="del">
          <ac:chgData name="Scarlata Luca Salvatore" userId="f791ac81-c75d-4ffd-8b12-5e909a5cb5d7" providerId="ADAL" clId="{2A66CE7C-6BE9-4788-A834-1D30E204F9CA}" dt="2025-09-08T08:37:13.699" v="2648" actId="478"/>
          <ac:grpSpMkLst>
            <pc:docMk/>
            <pc:sldMk cId="3677334970" sldId="297"/>
            <ac:grpSpMk id="9" creationId="{5DFBCCB5-EF3D-C374-33DD-792FF4B53924}"/>
          </ac:grpSpMkLst>
        </pc:grpChg>
        <pc:picChg chg="mod">
          <ac:chgData name="Scarlata Luca Salvatore" userId="f791ac81-c75d-4ffd-8b12-5e909a5cb5d7" providerId="ADAL" clId="{2A66CE7C-6BE9-4788-A834-1D30E204F9CA}" dt="2025-09-08T08:37:17.618" v="2658" actId="1035"/>
          <ac:picMkLst>
            <pc:docMk/>
            <pc:sldMk cId="3677334970" sldId="297"/>
            <ac:picMk id="8" creationId="{61CE7EA6-B8C3-F130-5D1C-4458AE9CC4FC}"/>
          </ac:picMkLst>
        </pc:picChg>
        <pc:picChg chg="del mod ord">
          <ac:chgData name="Scarlata Luca Salvatore" userId="f791ac81-c75d-4ffd-8b12-5e909a5cb5d7" providerId="ADAL" clId="{2A66CE7C-6BE9-4788-A834-1D30E204F9CA}" dt="2025-09-08T08:38:17.139" v="2683" actId="478"/>
          <ac:picMkLst>
            <pc:docMk/>
            <pc:sldMk cId="3677334970" sldId="297"/>
            <ac:picMk id="73" creationId="{35DA6F15-084F-C7C3-8B7E-D2032F77BCC9}"/>
          </ac:picMkLst>
        </pc:picChg>
        <pc:picChg chg="mod ord">
          <ac:chgData name="Scarlata Luca Salvatore" userId="f791ac81-c75d-4ffd-8b12-5e909a5cb5d7" providerId="ADAL" clId="{2A66CE7C-6BE9-4788-A834-1D30E204F9CA}" dt="2025-09-09T13:51:27.459" v="3031" actId="1038"/>
          <ac:picMkLst>
            <pc:docMk/>
            <pc:sldMk cId="3677334970" sldId="297"/>
            <ac:picMk id="111" creationId="{05EA5884-A910-B7A9-B403-B139199D7257}"/>
          </ac:picMkLst>
        </pc:picChg>
        <pc:picChg chg="del mod ord">
          <ac:chgData name="Scarlata Luca Salvatore" userId="f791ac81-c75d-4ffd-8b12-5e909a5cb5d7" providerId="ADAL" clId="{2A66CE7C-6BE9-4788-A834-1D30E204F9CA}" dt="2025-09-08T08:38:02.850" v="2663" actId="478"/>
          <ac:picMkLst>
            <pc:docMk/>
            <pc:sldMk cId="3677334970" sldId="297"/>
            <ac:picMk id="1034" creationId="{891B4F37-C2D5-9C8A-7CA9-7C8297A6865F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3:00.488" v="3240" actId="20577"/>
        <pc:sldMkLst>
          <pc:docMk/>
          <pc:sldMk cId="3160636598" sldId="298"/>
        </pc:sldMkLst>
        <pc:spChg chg="add mod">
          <ac:chgData name="Scarlata Luca Salvatore" userId="f791ac81-c75d-4ffd-8b12-5e909a5cb5d7" providerId="ADAL" clId="{2A66CE7C-6BE9-4788-A834-1D30E204F9CA}" dt="2025-09-04T09:01:19.868" v="412"/>
          <ac:spMkLst>
            <pc:docMk/>
            <pc:sldMk cId="3160636598" sldId="298"/>
            <ac:spMk id="4" creationId="{4D094831-B3AC-2B18-7A57-AD2F27CE5503}"/>
          </ac:spMkLst>
        </pc:spChg>
        <pc:spChg chg="add del mod">
          <ac:chgData name="Scarlata Luca Salvatore" userId="f791ac81-c75d-4ffd-8b12-5e909a5cb5d7" providerId="ADAL" clId="{2A66CE7C-6BE9-4788-A834-1D30E204F9CA}" dt="2025-09-08T08:39:11.851" v="2698" actId="478"/>
          <ac:spMkLst>
            <pc:docMk/>
            <pc:sldMk cId="3160636598" sldId="298"/>
            <ac:spMk id="5" creationId="{80539187-1461-42FB-365A-73E9AAEAB553}"/>
          </ac:spMkLst>
        </pc:spChg>
        <pc:spChg chg="mod">
          <ac:chgData name="Scarlata Luca Salvatore" userId="f791ac81-c75d-4ffd-8b12-5e909a5cb5d7" providerId="ADAL" clId="{2A66CE7C-6BE9-4788-A834-1D30E204F9CA}" dt="2025-09-04T11:25:23.200" v="1033" actId="20577"/>
          <ac:spMkLst>
            <pc:docMk/>
            <pc:sldMk cId="3160636598" sldId="298"/>
            <ac:spMk id="6" creationId="{52C20725-937C-67D0-4828-ABDC75B4FDEB}"/>
          </ac:spMkLst>
        </pc:spChg>
        <pc:spChg chg="mod">
          <ac:chgData name="Scarlata Luca Salvatore" userId="f791ac81-c75d-4ffd-8b12-5e909a5cb5d7" providerId="ADAL" clId="{2A66CE7C-6BE9-4788-A834-1D30E204F9CA}" dt="2025-09-09T14:43:00.488" v="3240" actId="20577"/>
          <ac:spMkLst>
            <pc:docMk/>
            <pc:sldMk cId="3160636598" sldId="298"/>
            <ac:spMk id="11" creationId="{7C9F7FB9-4B51-AF5B-7CED-CA03C2AC9D18}"/>
          </ac:spMkLst>
        </pc:spChg>
        <pc:spChg chg="mod">
          <ac:chgData name="Scarlata Luca Salvatore" userId="f791ac81-c75d-4ffd-8b12-5e909a5cb5d7" providerId="ADAL" clId="{2A66CE7C-6BE9-4788-A834-1D30E204F9CA}" dt="2025-09-04T11:25:42.889" v="1044" actId="20577"/>
          <ac:spMkLst>
            <pc:docMk/>
            <pc:sldMk cId="3160636598" sldId="298"/>
            <ac:spMk id="19" creationId="{63645AEE-62B5-B72E-5F0C-6A216C4915FF}"/>
          </ac:spMkLst>
        </pc:spChg>
        <pc:picChg chg="mod ord">
          <ac:chgData name="Scarlata Luca Salvatore" userId="f791ac81-c75d-4ffd-8b12-5e909a5cb5d7" providerId="ADAL" clId="{2A66CE7C-6BE9-4788-A834-1D30E204F9CA}" dt="2025-09-04T12:55:40.692" v="1054" actId="1076"/>
          <ac:picMkLst>
            <pc:docMk/>
            <pc:sldMk cId="3160636598" sldId="298"/>
            <ac:picMk id="3" creationId="{B9183CC5-3DE6-890C-7570-EC53005B59B8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3:37.301" v="3252" actId="1038"/>
        <pc:sldMkLst>
          <pc:docMk/>
          <pc:sldMk cId="171630799" sldId="299"/>
        </pc:sldMkLst>
        <pc:spChg chg="mod">
          <ac:chgData name="Scarlata Luca Salvatore" userId="f791ac81-c75d-4ffd-8b12-5e909a5cb5d7" providerId="ADAL" clId="{2A66CE7C-6BE9-4788-A834-1D30E204F9CA}" dt="2025-09-09T14:43:37.301" v="3252" actId="1038"/>
          <ac:spMkLst>
            <pc:docMk/>
            <pc:sldMk cId="171630799" sldId="299"/>
            <ac:spMk id="2" creationId="{6D51AB48-2128-B5C5-258B-A3B8BFABC2D5}"/>
          </ac:spMkLst>
        </pc:spChg>
        <pc:spChg chg="add mod">
          <ac:chgData name="Scarlata Luca Salvatore" userId="f791ac81-c75d-4ffd-8b12-5e909a5cb5d7" providerId="ADAL" clId="{2A66CE7C-6BE9-4788-A834-1D30E204F9CA}" dt="2025-09-04T09:01:22.007" v="413"/>
          <ac:spMkLst>
            <pc:docMk/>
            <pc:sldMk cId="171630799" sldId="299"/>
            <ac:spMk id="4" creationId="{21337CF0-1D21-1594-3BDC-90B6D8F4A836}"/>
          </ac:spMkLst>
        </pc:spChg>
        <pc:spChg chg="mod">
          <ac:chgData name="Scarlata Luca Salvatore" userId="f791ac81-c75d-4ffd-8b12-5e909a5cb5d7" providerId="ADAL" clId="{2A66CE7C-6BE9-4788-A834-1D30E204F9CA}" dt="2025-09-04T15:24:34.311" v="1343" actId="14100"/>
          <ac:spMkLst>
            <pc:docMk/>
            <pc:sldMk cId="171630799" sldId="299"/>
            <ac:spMk id="6" creationId="{E471B816-A916-F4F3-FA4D-5C594474D641}"/>
          </ac:spMkLst>
        </pc:spChg>
        <pc:spChg chg="mod">
          <ac:chgData name="Scarlata Luca Salvatore" userId="f791ac81-c75d-4ffd-8b12-5e909a5cb5d7" providerId="ADAL" clId="{2A66CE7C-6BE9-4788-A834-1D30E204F9CA}" dt="2025-09-04T15:19:40.535" v="1084" actId="20577"/>
          <ac:spMkLst>
            <pc:docMk/>
            <pc:sldMk cId="171630799" sldId="299"/>
            <ac:spMk id="8" creationId="{F8E9DA39-DD7F-B89D-689B-C6078767C120}"/>
          </ac:spMkLst>
        </pc:spChg>
        <pc:spChg chg="mod">
          <ac:chgData name="Scarlata Luca Salvatore" userId="f791ac81-c75d-4ffd-8b12-5e909a5cb5d7" providerId="ADAL" clId="{2A66CE7C-6BE9-4788-A834-1D30E204F9CA}" dt="2025-09-04T15:24:27.360" v="1342" actId="1037"/>
          <ac:spMkLst>
            <pc:docMk/>
            <pc:sldMk cId="171630799" sldId="299"/>
            <ac:spMk id="9" creationId="{5A71E6B5-A5CE-226B-5E6D-EB93CACD68F9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10" creationId="{30A8040E-20FC-825D-9A01-A369922FAE37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26" creationId="{5B845A27-27B0-B316-6406-FEC8F6CCE444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28" creationId="{3F2B7780-A649-898A-F131-CC554C353AD9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35" creationId="{316A5D13-D06F-6A97-9F45-57AB584F2F39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38" creationId="{8119D3BE-BCA2-4EE8-2DBB-D483468C747B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45" creationId="{4AC0AD74-0461-71EE-21E7-00597F15BF2E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48" creationId="{C9E79C4F-603D-FA63-D9EF-889701D4F263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49" creationId="{95F8568A-54A3-E549-BCF3-300F408BF118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50" creationId="{2E8BE583-F793-81FF-83AA-8863EB4B8CA3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53" creationId="{07DC7285-0982-B63B-F63B-A10E2B323A72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54" creationId="{FF1E04F4-641C-CEE4-9A25-F19DB52F31F5}"/>
          </ac:spMkLst>
        </pc:spChg>
        <pc:spChg chg="mod">
          <ac:chgData name="Scarlata Luca Salvatore" userId="f791ac81-c75d-4ffd-8b12-5e909a5cb5d7" providerId="ADAL" clId="{2A66CE7C-6BE9-4788-A834-1D30E204F9CA}" dt="2025-09-04T15:20:28.037" v="1108" actId="338"/>
          <ac:spMkLst>
            <pc:docMk/>
            <pc:sldMk cId="171630799" sldId="299"/>
            <ac:spMk id="62" creationId="{D19066D3-CFAB-91AA-DCC5-306B66796C32}"/>
          </ac:spMkLst>
        </pc:spChg>
        <pc:spChg chg="add del mod">
          <ac:chgData name="Scarlata Luca Salvatore" userId="f791ac81-c75d-4ffd-8b12-5e909a5cb5d7" providerId="ADAL" clId="{2A66CE7C-6BE9-4788-A834-1D30E204F9CA}" dt="2025-09-08T08:40:23.275" v="2699" actId="478"/>
          <ac:spMkLst>
            <pc:docMk/>
            <pc:sldMk cId="171630799" sldId="299"/>
            <ac:spMk id="2112" creationId="{51382107-E2FA-CABF-6AC3-7657BEAC6510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3137" creationId="{08441CDC-6E0C-3B0C-35AA-6918ABC29BDE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3138" creationId="{6D1BE8F6-4A4F-A986-59C1-5AC51D85E953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3229" creationId="{8BC7848E-750E-6050-CBFF-2E3A3F503711}"/>
          </ac:spMkLst>
        </pc:spChg>
        <pc:spChg chg="mod">
          <ac:chgData name="Scarlata Luca Salvatore" userId="f791ac81-c75d-4ffd-8b12-5e909a5cb5d7" providerId="ADAL" clId="{2A66CE7C-6BE9-4788-A834-1D30E204F9CA}" dt="2025-09-04T15:29:11.848" v="1389" actId="20577"/>
          <ac:spMkLst>
            <pc:docMk/>
            <pc:sldMk cId="171630799" sldId="299"/>
            <ac:spMk id="3230" creationId="{DE8EC020-A987-8D0E-0A25-10443BBB00BE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3234" creationId="{DB189D4D-04FD-D2F9-6D97-349914D8ED30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3236" creationId="{24B475C8-353F-32D3-5019-27ECE13CD374}"/>
          </ac:spMkLst>
        </pc:spChg>
        <pc:spChg chg="mod">
          <ac:chgData name="Scarlata Luca Salvatore" userId="f791ac81-c75d-4ffd-8b12-5e909a5cb5d7" providerId="ADAL" clId="{2A66CE7C-6BE9-4788-A834-1D30E204F9CA}" dt="2025-09-04T15:29:23.151" v="1417" actId="1038"/>
          <ac:spMkLst>
            <pc:docMk/>
            <pc:sldMk cId="171630799" sldId="299"/>
            <ac:spMk id="3238" creationId="{1C84B363-6233-E52D-57A2-A24F498BDBB9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43" creationId="{65FE6CD1-E1F2-8D9B-2C0A-3CED06C0C651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45" creationId="{EF05E1E3-03D3-5C92-2811-AA5E89897E27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47" creationId="{EDB99A39-0CB6-5D8E-B558-EA4CFDF8A0AB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48" creationId="{28B1691D-3263-FFCD-C9B0-CA527A770963}"/>
          </ac:spMkLst>
        </pc:spChg>
        <pc:spChg chg="mod">
          <ac:chgData name="Scarlata Luca Salvatore" userId="f791ac81-c75d-4ffd-8b12-5e909a5cb5d7" providerId="ADAL" clId="{2A66CE7C-6BE9-4788-A834-1D30E204F9CA}" dt="2025-09-04T15:21:31.885" v="1117" actId="338"/>
          <ac:spMkLst>
            <pc:docMk/>
            <pc:sldMk cId="171630799" sldId="299"/>
            <ac:spMk id="3250" creationId="{71B66EAF-54D6-F666-62FE-D2A16BF0A82D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51" creationId="{5B4E2961-27A6-1235-E7B7-B0AE2B9DFDCE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52" creationId="{0D44C0DF-F054-8361-0E29-D1CF426268FA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53" creationId="{D81F62B0-7F09-F450-2711-DD80171BA7AA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55" creationId="{B47CC7EC-99D6-DE67-7641-216AADBDEDA4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61" creationId="{72097BCD-B94B-ACFD-4EBB-91495E2F7A6D}"/>
          </ac:spMkLst>
        </pc:spChg>
        <pc:spChg chg="mod">
          <ac:chgData name="Scarlata Luca Salvatore" userId="f791ac81-c75d-4ffd-8b12-5e909a5cb5d7" providerId="ADAL" clId="{2A66CE7C-6BE9-4788-A834-1D30E204F9CA}" dt="2025-09-04T15:24:39.200" v="1344" actId="1037"/>
          <ac:spMkLst>
            <pc:docMk/>
            <pc:sldMk cId="171630799" sldId="299"/>
            <ac:spMk id="3263" creationId="{9D7057B5-E9CC-CE45-8432-00DB535B279E}"/>
          </ac:spMkLst>
        </pc:spChg>
      </pc:sldChg>
      <pc:sldChg chg="addSp delSp modSp mod">
        <pc:chgData name="Scarlata Luca Salvatore" userId="f791ac81-c75d-4ffd-8b12-5e909a5cb5d7" providerId="ADAL" clId="{2A66CE7C-6BE9-4788-A834-1D30E204F9CA}" dt="2025-09-09T14:43:56.959" v="3259" actId="20577"/>
        <pc:sldMkLst>
          <pc:docMk/>
          <pc:sldMk cId="3798163121" sldId="301"/>
        </pc:sldMkLst>
        <pc:spChg chg="mod">
          <ac:chgData name="Scarlata Luca Salvatore" userId="f791ac81-c75d-4ffd-8b12-5e909a5cb5d7" providerId="ADAL" clId="{2A66CE7C-6BE9-4788-A834-1D30E204F9CA}" dt="2025-09-04T16:09:54.925" v="1680" actId="20577"/>
          <ac:spMkLst>
            <pc:docMk/>
            <pc:sldMk cId="3798163121" sldId="301"/>
            <ac:spMk id="8" creationId="{42C3018D-E200-C653-46EA-BBEAEFCB8376}"/>
          </ac:spMkLst>
        </pc:spChg>
        <pc:spChg chg="add del mod">
          <ac:chgData name="Scarlata Luca Salvatore" userId="f791ac81-c75d-4ffd-8b12-5e909a5cb5d7" providerId="ADAL" clId="{2A66CE7C-6BE9-4788-A834-1D30E204F9CA}" dt="2025-09-08T08:47:27.338" v="2920" actId="478"/>
          <ac:spMkLst>
            <pc:docMk/>
            <pc:sldMk cId="3798163121" sldId="301"/>
            <ac:spMk id="10" creationId="{588F9EA2-0409-82E0-D47B-79BE43771664}"/>
          </ac:spMkLst>
        </pc:spChg>
        <pc:spChg chg="mod">
          <ac:chgData name="Scarlata Luca Salvatore" userId="f791ac81-c75d-4ffd-8b12-5e909a5cb5d7" providerId="ADAL" clId="{2A66CE7C-6BE9-4788-A834-1D30E204F9CA}" dt="2025-09-09T14:43:56.959" v="3259" actId="20577"/>
          <ac:spMkLst>
            <pc:docMk/>
            <pc:sldMk cId="3798163121" sldId="301"/>
            <ac:spMk id="11" creationId="{7C9F7FB9-4B51-AF5B-7CED-CA03C2AC9D18}"/>
          </ac:spMkLst>
        </pc:spChg>
        <pc:spChg chg="mod">
          <ac:chgData name="Scarlata Luca Salvatore" userId="f791ac81-c75d-4ffd-8b12-5e909a5cb5d7" providerId="ADAL" clId="{2A66CE7C-6BE9-4788-A834-1D30E204F9CA}" dt="2025-09-04T16:10:21.527" v="1701" actId="20577"/>
          <ac:spMkLst>
            <pc:docMk/>
            <pc:sldMk cId="3798163121" sldId="301"/>
            <ac:spMk id="14" creationId="{AB27F9E6-44AA-EDB3-0636-BAFD870FF934}"/>
          </ac:spMkLst>
        </pc:spChg>
        <pc:spChg chg="add mod">
          <ac:chgData name="Scarlata Luca Salvatore" userId="f791ac81-c75d-4ffd-8b12-5e909a5cb5d7" providerId="ADAL" clId="{2A66CE7C-6BE9-4788-A834-1D30E204F9CA}" dt="2025-09-04T09:01:28.869" v="416"/>
          <ac:spMkLst>
            <pc:docMk/>
            <pc:sldMk cId="3798163121" sldId="301"/>
            <ac:spMk id="16" creationId="{65700B7B-9338-65D4-9F33-852663A979EF}"/>
          </ac:spMkLst>
        </pc:spChg>
        <pc:spChg chg="mod">
          <ac:chgData name="Scarlata Luca Salvatore" userId="f791ac81-c75d-4ffd-8b12-5e909a5cb5d7" providerId="ADAL" clId="{2A66CE7C-6BE9-4788-A834-1D30E204F9CA}" dt="2025-09-04T16:10:34.738" v="1703" actId="20577"/>
          <ac:spMkLst>
            <pc:docMk/>
            <pc:sldMk cId="3798163121" sldId="301"/>
            <ac:spMk id="43" creationId="{F93FAA2A-7585-90C1-DE17-0A9CD63680F1}"/>
          </ac:spMkLst>
        </pc:spChg>
        <pc:spChg chg="mod">
          <ac:chgData name="Scarlata Luca Salvatore" userId="f791ac81-c75d-4ffd-8b12-5e909a5cb5d7" providerId="ADAL" clId="{2A66CE7C-6BE9-4788-A834-1D30E204F9CA}" dt="2025-09-04T16:11:04.989" v="1730" actId="20577"/>
          <ac:spMkLst>
            <pc:docMk/>
            <pc:sldMk cId="3798163121" sldId="301"/>
            <ac:spMk id="53" creationId="{93D5E246-E41E-E724-E745-0B5F2527D5AE}"/>
          </ac:spMkLst>
        </pc:spChg>
        <pc:spChg chg="mod">
          <ac:chgData name="Scarlata Luca Salvatore" userId="f791ac81-c75d-4ffd-8b12-5e909a5cb5d7" providerId="ADAL" clId="{2A66CE7C-6BE9-4788-A834-1D30E204F9CA}" dt="2025-09-04T16:10:02.638" v="1699" actId="20577"/>
          <ac:spMkLst>
            <pc:docMk/>
            <pc:sldMk cId="3798163121" sldId="301"/>
            <ac:spMk id="64" creationId="{70826DE4-16A8-42DB-C433-879BBD3CF789}"/>
          </ac:spMkLst>
        </pc:spChg>
      </pc:sldChg>
      <pc:sldChg chg="addSp delSp modSp mod">
        <pc:chgData name="Scarlata Luca Salvatore" userId="f791ac81-c75d-4ffd-8b12-5e909a5cb5d7" providerId="ADAL" clId="{2A66CE7C-6BE9-4788-A834-1D30E204F9CA}" dt="2025-09-08T08:47:34.379" v="2922" actId="478"/>
        <pc:sldMkLst>
          <pc:docMk/>
          <pc:sldMk cId="3685757999" sldId="302"/>
        </pc:sldMkLst>
        <pc:spChg chg="add del mod">
          <ac:chgData name="Scarlata Luca Salvatore" userId="f791ac81-c75d-4ffd-8b12-5e909a5cb5d7" providerId="ADAL" clId="{2A66CE7C-6BE9-4788-A834-1D30E204F9CA}" dt="2025-09-08T08:47:34.379" v="2922" actId="478"/>
          <ac:spMkLst>
            <pc:docMk/>
            <pc:sldMk cId="3685757999" sldId="302"/>
            <ac:spMk id="2" creationId="{ED5F587E-BE68-EEF8-6441-30E92BB27BAC}"/>
          </ac:spMkLst>
        </pc:spChg>
        <pc:spChg chg="add mod">
          <ac:chgData name="Scarlata Luca Salvatore" userId="f791ac81-c75d-4ffd-8b12-5e909a5cb5d7" providerId="ADAL" clId="{2A66CE7C-6BE9-4788-A834-1D30E204F9CA}" dt="2025-09-04T09:01:30.890" v="417"/>
          <ac:spMkLst>
            <pc:docMk/>
            <pc:sldMk cId="3685757999" sldId="302"/>
            <ac:spMk id="5" creationId="{E6473B97-7A9A-3BD5-9DCA-130576EF39D2}"/>
          </ac:spMkLst>
        </pc:spChg>
      </pc:sldChg>
      <pc:sldChg chg="addSp delSp modSp mod">
        <pc:chgData name="Scarlata Luca Salvatore" userId="f791ac81-c75d-4ffd-8b12-5e909a5cb5d7" providerId="ADAL" clId="{2A66CE7C-6BE9-4788-A834-1D30E204F9CA}" dt="2025-09-09T14:43:52.573" v="3257" actId="20577"/>
        <pc:sldMkLst>
          <pc:docMk/>
          <pc:sldMk cId="1622874161" sldId="304"/>
        </pc:sldMkLst>
        <pc:spChg chg="mod">
          <ac:chgData name="Scarlata Luca Salvatore" userId="f791ac81-c75d-4ffd-8b12-5e909a5cb5d7" providerId="ADAL" clId="{2A66CE7C-6BE9-4788-A834-1D30E204F9CA}" dt="2025-09-09T14:43:52.573" v="3257" actId="20577"/>
          <ac:spMkLst>
            <pc:docMk/>
            <pc:sldMk cId="1622874161" sldId="304"/>
            <ac:spMk id="3" creationId="{BFD3C0FE-693A-C15E-7F37-D7C7BCF0AFEB}"/>
          </ac:spMkLst>
        </pc:spChg>
        <pc:spChg chg="mod">
          <ac:chgData name="Scarlata Luca Salvatore" userId="f791ac81-c75d-4ffd-8b12-5e909a5cb5d7" providerId="ADAL" clId="{2A66CE7C-6BE9-4788-A834-1D30E204F9CA}" dt="2025-09-04T16:08:07.181" v="1578" actId="338"/>
          <ac:spMkLst>
            <pc:docMk/>
            <pc:sldMk cId="1622874161" sldId="304"/>
            <ac:spMk id="4" creationId="{242F3889-6278-FF3E-5E44-1929613C0D89}"/>
          </ac:spMkLst>
        </pc:spChg>
        <pc:spChg chg="add mod">
          <ac:chgData name="Scarlata Luca Salvatore" userId="f791ac81-c75d-4ffd-8b12-5e909a5cb5d7" providerId="ADAL" clId="{2A66CE7C-6BE9-4788-A834-1D30E204F9CA}" dt="2025-09-04T16:08:07.181" v="1578" actId="338"/>
          <ac:spMkLst>
            <pc:docMk/>
            <pc:sldMk cId="1622874161" sldId="304"/>
            <ac:spMk id="5" creationId="{A4BDE480-D9B9-B146-AA91-C2403E477DED}"/>
          </ac:spMkLst>
        </pc:spChg>
        <pc:spChg chg="mod">
          <ac:chgData name="Scarlata Luca Salvatore" userId="f791ac81-c75d-4ffd-8b12-5e909a5cb5d7" providerId="ADAL" clId="{2A66CE7C-6BE9-4788-A834-1D30E204F9CA}" dt="2025-09-04T16:08:07.181" v="1578" actId="338"/>
          <ac:spMkLst>
            <pc:docMk/>
            <pc:sldMk cId="1622874161" sldId="304"/>
            <ac:spMk id="7" creationId="{EA596261-EB41-29EB-E68C-103EA1A93608}"/>
          </ac:spMkLst>
        </pc:spChg>
        <pc:spChg chg="mod">
          <ac:chgData name="Scarlata Luca Salvatore" userId="f791ac81-c75d-4ffd-8b12-5e909a5cb5d7" providerId="ADAL" clId="{2A66CE7C-6BE9-4788-A834-1D30E204F9CA}" dt="2025-09-04T16:05:06.783" v="1546" actId="20577"/>
          <ac:spMkLst>
            <pc:docMk/>
            <pc:sldMk cId="1622874161" sldId="304"/>
            <ac:spMk id="8" creationId="{28EBF263-DCC4-948F-0440-9C78BB9DF75A}"/>
          </ac:spMkLst>
        </pc:spChg>
        <pc:spChg chg="add del">
          <ac:chgData name="Scarlata Luca Salvatore" userId="f791ac81-c75d-4ffd-8b12-5e909a5cb5d7" providerId="ADAL" clId="{2A66CE7C-6BE9-4788-A834-1D30E204F9CA}" dt="2025-09-04T16:07:44.303" v="1575" actId="478"/>
          <ac:spMkLst>
            <pc:docMk/>
            <pc:sldMk cId="1622874161" sldId="304"/>
            <ac:spMk id="14" creationId="{D0B4EEC5-847B-482F-4B9E-2E4A436E2AA0}"/>
          </ac:spMkLst>
        </pc:spChg>
        <pc:spChg chg="mod">
          <ac:chgData name="Scarlata Luca Salvatore" userId="f791ac81-c75d-4ffd-8b12-5e909a5cb5d7" providerId="ADAL" clId="{2A66CE7C-6BE9-4788-A834-1D30E204F9CA}" dt="2025-09-04T16:08:07.181" v="1578" actId="338"/>
          <ac:spMkLst>
            <pc:docMk/>
            <pc:sldMk cId="1622874161" sldId="304"/>
            <ac:spMk id="41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4T16:08:07.181" v="1578" actId="338"/>
          <ac:spMkLst>
            <pc:docMk/>
            <pc:sldMk cId="1622874161" sldId="304"/>
            <ac:spMk id="4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76" creationId="{7BBE5F24-3AA0-8101-1744-974F59B89F03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98" creationId="{CADF92CB-2704-0EDA-F2D3-56460A60E7EA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00" creationId="{98AE9CA6-2C08-087D-6576-0A8B10CA7795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01" creationId="{EA043FE6-CAF5-D1A9-6326-C30B28EAB417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05" creationId="{832DBB6B-3182-75F4-1A52-C0C1A7F2CA4E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09" creationId="{67DAA1F7-EC0B-3E63-125B-3D1A74F90F08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10" creationId="{5416C0E3-F680-2CC5-1346-34235982C855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12" creationId="{A535B852-0C92-868D-C98C-592F4B2F2420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13" creationId="{58DABFC6-E9B9-A5A1-15D7-A809A7768F4B}"/>
          </ac:spMkLst>
        </pc:spChg>
        <pc:spChg chg="mod">
          <ac:chgData name="Scarlata Luca Salvatore" userId="f791ac81-c75d-4ffd-8b12-5e909a5cb5d7" providerId="ADAL" clId="{2A66CE7C-6BE9-4788-A834-1D30E204F9CA}" dt="2025-09-04T16:08:46.904" v="1644" actId="1037"/>
          <ac:spMkLst>
            <pc:docMk/>
            <pc:sldMk cId="1622874161" sldId="304"/>
            <ac:spMk id="114" creationId="{E6E3763C-B0CF-B548-3877-A53BF779CE66}"/>
          </ac:spMkLst>
        </pc:spChg>
        <pc:spChg chg="add del mod">
          <ac:chgData name="Scarlata Luca Salvatore" userId="f791ac81-c75d-4ffd-8b12-5e909a5cb5d7" providerId="ADAL" clId="{2A66CE7C-6BE9-4788-A834-1D30E204F9CA}" dt="2025-09-08T08:46:52.993" v="2919" actId="478"/>
          <ac:spMkLst>
            <pc:docMk/>
            <pc:sldMk cId="1622874161" sldId="304"/>
            <ac:spMk id="115" creationId="{DFB025B6-4795-6C80-707E-967785597FBE}"/>
          </ac:spMkLst>
        </pc:spChg>
        <pc:picChg chg="mod">
          <ac:chgData name="Scarlata Luca Salvatore" userId="f791ac81-c75d-4ffd-8b12-5e909a5cb5d7" providerId="ADAL" clId="{2A66CE7C-6BE9-4788-A834-1D30E204F9CA}" dt="2025-09-04T16:06:30.504" v="1573" actId="1036"/>
          <ac:picMkLst>
            <pc:docMk/>
            <pc:sldMk cId="1622874161" sldId="304"/>
            <ac:picMk id="2" creationId="{C5BB80C9-EF8C-3E16-5CF4-871B6D99D81B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4:51.689" v="3271" actId="20577"/>
        <pc:sldMkLst>
          <pc:docMk/>
          <pc:sldMk cId="419787563" sldId="310"/>
        </pc:sldMkLst>
        <pc:spChg chg="mod">
          <ac:chgData name="Scarlata Luca Salvatore" userId="f791ac81-c75d-4ffd-8b12-5e909a5cb5d7" providerId="ADAL" clId="{2A66CE7C-6BE9-4788-A834-1D30E204F9CA}" dt="2025-09-09T14:44:51.689" v="3271" actId="20577"/>
          <ac:spMkLst>
            <pc:docMk/>
            <pc:sldMk cId="419787563" sldId="310"/>
            <ac:spMk id="2" creationId="{6D51AB48-2128-B5C5-258B-A3B8BFABC2D5}"/>
          </ac:spMkLst>
        </pc:spChg>
        <pc:spChg chg="add mod">
          <ac:chgData name="Scarlata Luca Salvatore" userId="f791ac81-c75d-4ffd-8b12-5e909a5cb5d7" providerId="ADAL" clId="{2A66CE7C-6BE9-4788-A834-1D30E204F9CA}" dt="2025-09-04T09:01:37.340" v="420"/>
          <ac:spMkLst>
            <pc:docMk/>
            <pc:sldMk cId="419787563" sldId="310"/>
            <ac:spMk id="5" creationId="{53D2D705-DA90-E5D7-9338-8C384C3C95EF}"/>
          </ac:spMkLst>
        </pc:spChg>
        <pc:spChg chg="mod">
          <ac:chgData name="Scarlata Luca Salvatore" userId="f791ac81-c75d-4ffd-8b12-5e909a5cb5d7" providerId="ADAL" clId="{2A66CE7C-6BE9-4788-A834-1D30E204F9CA}" dt="2025-09-04T16:42:46.836" v="1829" actId="20577"/>
          <ac:spMkLst>
            <pc:docMk/>
            <pc:sldMk cId="419787563" sldId="310"/>
            <ac:spMk id="8" creationId="{F8E9DA39-DD7F-B89D-689B-C6078767C120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3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4T16:44:18.689" v="1864" actId="1076"/>
          <ac:spMkLst>
            <pc:docMk/>
            <pc:sldMk cId="419787563" sldId="310"/>
            <ac:spMk id="42" creationId="{2D9BE6AD-FD4B-E0D2-2826-5F19011A5DAD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62" creationId="{FAAF2A34-0426-7F99-80E6-5F02668AFD2B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72" creationId="{1F352F30-AB7E-7F78-8807-71BCF652723E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78" creationId="{5466F21E-72B3-3A71-991F-4ECB672E4D8B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80" creationId="{6B762505-EA3C-3FC6-617C-9E45134AC2D4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84" creationId="{C92F0B68-FC25-4194-B982-FB0E11A0FA2E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87" creationId="{C7AF495A-840F-5E45-45E0-F5528FBF37FF}"/>
          </ac:spMkLst>
        </pc:spChg>
        <pc:spChg chg="mod">
          <ac:chgData name="Scarlata Luca Salvatore" userId="f791ac81-c75d-4ffd-8b12-5e909a5cb5d7" providerId="ADAL" clId="{2A66CE7C-6BE9-4788-A834-1D30E204F9CA}" dt="2025-09-04T16:43:26.427" v="1855" actId="338"/>
          <ac:spMkLst>
            <pc:docMk/>
            <pc:sldMk cId="419787563" sldId="310"/>
            <ac:spMk id="89" creationId="{B2BC094B-E4C0-F6A0-A8D2-108706950A8F}"/>
          </ac:spMkLst>
        </pc:spChg>
        <pc:spChg chg="add del mod">
          <ac:chgData name="Scarlata Luca Salvatore" userId="f791ac81-c75d-4ffd-8b12-5e909a5cb5d7" providerId="ADAL" clId="{2A66CE7C-6BE9-4788-A834-1D30E204F9CA}" dt="2025-09-08T08:47:42.426" v="2924" actId="478"/>
          <ac:spMkLst>
            <pc:docMk/>
            <pc:sldMk cId="419787563" sldId="310"/>
            <ac:spMk id="93" creationId="{1333E921-203B-0C0D-0418-783BE07E46A4}"/>
          </ac:spMkLst>
        </pc:spChg>
        <pc:graphicFrameChg chg="mod ord">
          <ac:chgData name="Scarlata Luca Salvatore" userId="f791ac81-c75d-4ffd-8b12-5e909a5cb5d7" providerId="ADAL" clId="{2A66CE7C-6BE9-4788-A834-1D30E204F9CA}" dt="2025-09-04T16:45:25.297" v="1912" actId="1076"/>
          <ac:graphicFrameMkLst>
            <pc:docMk/>
            <pc:sldMk cId="419787563" sldId="310"/>
            <ac:graphicFrameMk id="6" creationId="{BC98BE90-FAC2-D002-8B38-DB76C171A3F5}"/>
          </ac:graphicFrameMkLst>
        </pc:graphicFrameChg>
        <pc:picChg chg="mod ord">
          <ac:chgData name="Scarlata Luca Salvatore" userId="f791ac81-c75d-4ffd-8b12-5e909a5cb5d7" providerId="ADAL" clId="{2A66CE7C-6BE9-4788-A834-1D30E204F9CA}" dt="2025-09-04T16:45:14.490" v="1909" actId="1076"/>
          <ac:picMkLst>
            <pc:docMk/>
            <pc:sldMk cId="419787563" sldId="310"/>
            <ac:picMk id="11" creationId="{FAD5F59A-DDB3-2294-119A-565A30FCBBA9}"/>
          </ac:picMkLst>
        </pc:picChg>
        <pc:picChg chg="mod">
          <ac:chgData name="Scarlata Luca Salvatore" userId="f791ac81-c75d-4ffd-8b12-5e909a5cb5d7" providerId="ADAL" clId="{2A66CE7C-6BE9-4788-A834-1D30E204F9CA}" dt="2025-09-04T16:44:57.874" v="1906" actId="1038"/>
          <ac:picMkLst>
            <pc:docMk/>
            <pc:sldMk cId="419787563" sldId="310"/>
            <ac:picMk id="92" creationId="{66E17AEA-59F6-D4E5-7E98-0A518BC146CD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5:03.835" v="3277" actId="20577"/>
        <pc:sldMkLst>
          <pc:docMk/>
          <pc:sldMk cId="52347140" sldId="311"/>
        </pc:sldMkLst>
        <pc:spChg chg="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2" creationId="{BD54DD2A-117A-41B9-0860-7D3A2FBECE84}"/>
          </ac:spMkLst>
        </pc:spChg>
        <pc:spChg chg="mod">
          <ac:chgData name="Scarlata Luca Salvatore" userId="f791ac81-c75d-4ffd-8b12-5e909a5cb5d7" providerId="ADAL" clId="{2A66CE7C-6BE9-4788-A834-1D30E204F9CA}" dt="2025-09-09T14:45:03.835" v="3277" actId="20577"/>
          <ac:spMkLst>
            <pc:docMk/>
            <pc:sldMk cId="52347140" sldId="311"/>
            <ac:spMk id="3" creationId="{BFD3C0FE-693A-C15E-7F37-D7C7BCF0AFEB}"/>
          </ac:spMkLst>
        </pc:spChg>
        <pc:spChg chg="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8" creationId="{28EBF263-DCC4-948F-0440-9C78BB9DF75A}"/>
          </ac:spMkLst>
        </pc:spChg>
        <pc:spChg chg="add 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21" creationId="{732D3655-7762-98CD-0E01-F1B0ADD90F04}"/>
          </ac:spMkLst>
        </pc:spChg>
        <pc:spChg chg="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3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40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5T13:44:22.820" v="2349" actId="338"/>
          <ac:spMkLst>
            <pc:docMk/>
            <pc:sldMk cId="52347140" sldId="311"/>
            <ac:spMk id="44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46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5T13:49:48.385" v="2404" actId="338"/>
          <ac:spMkLst>
            <pc:docMk/>
            <pc:sldMk cId="52347140" sldId="311"/>
            <ac:spMk id="4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5T13:44:22.820" v="2349" actId="338"/>
          <ac:spMkLst>
            <pc:docMk/>
            <pc:sldMk cId="52347140" sldId="311"/>
            <ac:spMk id="52" creationId="{00000000-0000-0000-0000-000000000000}"/>
          </ac:spMkLst>
        </pc:spChg>
        <pc:spChg chg="add del mod">
          <ac:chgData name="Scarlata Luca Salvatore" userId="f791ac81-c75d-4ffd-8b12-5e909a5cb5d7" providerId="ADAL" clId="{2A66CE7C-6BE9-4788-A834-1D30E204F9CA}" dt="2025-09-08T08:48:08.345" v="2927" actId="478"/>
          <ac:spMkLst>
            <pc:docMk/>
            <pc:sldMk cId="52347140" sldId="311"/>
            <ac:spMk id="94" creationId="{F784D4E7-2C7C-BD67-F94B-C693B534185E}"/>
          </ac:spMkLst>
        </pc:spChg>
        <pc:graphicFrameChg chg="mod">
          <ac:chgData name="Scarlata Luca Salvatore" userId="f791ac81-c75d-4ffd-8b12-5e909a5cb5d7" providerId="ADAL" clId="{2A66CE7C-6BE9-4788-A834-1D30E204F9CA}" dt="2025-09-05T13:52:21.678" v="2429" actId="14100"/>
          <ac:graphicFrameMkLst>
            <pc:docMk/>
            <pc:sldMk cId="52347140" sldId="311"/>
            <ac:graphicFrameMk id="93" creationId="{A5C5FC52-E518-46A6-B012-387FBCC49D71}"/>
          </ac:graphicFrameMkLst>
        </pc:graphicFrameChg>
        <pc:picChg chg="mod">
          <ac:chgData name="Scarlata Luca Salvatore" userId="f791ac81-c75d-4ffd-8b12-5e909a5cb5d7" providerId="ADAL" clId="{2A66CE7C-6BE9-4788-A834-1D30E204F9CA}" dt="2025-09-05T13:46:16.602" v="2381" actId="1037"/>
          <ac:picMkLst>
            <pc:docMk/>
            <pc:sldMk cId="52347140" sldId="311"/>
            <ac:picMk id="25" creationId="{4A536581-70CC-F942-1809-36C3E9217009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3:58:27.598" v="3154"/>
        <pc:sldMkLst>
          <pc:docMk/>
          <pc:sldMk cId="3088375763" sldId="312"/>
        </pc:sldMkLst>
        <pc:spChg chg="mod">
          <ac:chgData name="Scarlata Luca Salvatore" userId="f791ac81-c75d-4ffd-8b12-5e909a5cb5d7" providerId="ADAL" clId="{2A66CE7C-6BE9-4788-A834-1D30E204F9CA}" dt="2025-09-09T13:58:27.598" v="3154"/>
          <ac:spMkLst>
            <pc:docMk/>
            <pc:sldMk cId="3088375763" sldId="312"/>
            <ac:spMk id="2" creationId="{A5FC6370-FEF0-F58A-F7A6-CD664D6B0017}"/>
          </ac:spMkLst>
        </pc:spChg>
        <pc:spChg chg="add mod">
          <ac:chgData name="Scarlata Luca Salvatore" userId="f791ac81-c75d-4ffd-8b12-5e909a5cb5d7" providerId="ADAL" clId="{2A66CE7C-6BE9-4788-A834-1D30E204F9CA}" dt="2025-09-04T09:02:17.494" v="424" actId="1035"/>
          <ac:spMkLst>
            <pc:docMk/>
            <pc:sldMk cId="3088375763" sldId="312"/>
            <ac:spMk id="14" creationId="{A0654B09-B485-A178-D3EE-05591DF51E3F}"/>
          </ac:spMkLst>
        </pc:sp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5" creationId="{6ED71C40-2995-C22B-CE74-1A7C60F07AE4}"/>
          </ac:picMkLst>
        </pc:pic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8" creationId="{FEC949B4-AEE7-D0C8-4EA0-E357BD5818CB}"/>
          </ac:picMkLst>
        </pc:pic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9" creationId="{540BE648-E875-5F9F-4CF4-01132A3993D0}"/>
          </ac:picMkLst>
        </pc:pic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10" creationId="{EE6F90E5-52C7-FBE4-BE7F-5E7A36B229F5}"/>
          </ac:picMkLst>
        </pc:pic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17" creationId="{41D34008-4E4B-1DE3-C875-99F6EFE2FC42}"/>
          </ac:picMkLst>
        </pc:pic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18" creationId="{19800E9A-6922-A570-16BF-2FEC94B59BF9}"/>
          </ac:picMkLst>
        </pc:picChg>
        <pc:picChg chg="mod">
          <ac:chgData name="Scarlata Luca Salvatore" userId="f791ac81-c75d-4ffd-8b12-5e909a5cb5d7" providerId="ADAL" clId="{2A66CE7C-6BE9-4788-A834-1D30E204F9CA}" dt="2025-09-04T08:31:38.835" v="249" actId="1037"/>
          <ac:picMkLst>
            <pc:docMk/>
            <pc:sldMk cId="3088375763" sldId="312"/>
            <ac:picMk id="24" creationId="{1118C1D7-8713-FB63-5907-23BF36792BCC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8T08:54:35.150" v="2928" actId="478"/>
        <pc:sldMkLst>
          <pc:docMk/>
          <pc:sldMk cId="2218371041" sldId="313"/>
        </pc:sldMkLst>
        <pc:spChg chg="add del mod">
          <ac:chgData name="Scarlata Luca Salvatore" userId="f791ac81-c75d-4ffd-8b12-5e909a5cb5d7" providerId="ADAL" clId="{2A66CE7C-6BE9-4788-A834-1D30E204F9CA}" dt="2025-09-08T08:54:35.150" v="2928" actId="478"/>
          <ac:spMkLst>
            <pc:docMk/>
            <pc:sldMk cId="2218371041" sldId="313"/>
            <ac:spMk id="3" creationId="{6ED4A82F-E715-E1CA-4846-DD63A27D1AAA}"/>
          </ac:spMkLst>
        </pc:spChg>
        <pc:spChg chg="add mod">
          <ac:chgData name="Scarlata Luca Salvatore" userId="f791ac81-c75d-4ffd-8b12-5e909a5cb5d7" providerId="ADAL" clId="{2A66CE7C-6BE9-4788-A834-1D30E204F9CA}" dt="2025-09-04T09:01:33.060" v="418"/>
          <ac:spMkLst>
            <pc:docMk/>
            <pc:sldMk cId="2218371041" sldId="313"/>
            <ac:spMk id="10" creationId="{2141EC9E-550B-676A-A9CE-D583D646AEBF}"/>
          </ac:spMkLst>
        </pc:spChg>
        <pc:spChg chg="mod">
          <ac:chgData name="Scarlata Luca Salvatore" userId="f791ac81-c75d-4ffd-8b12-5e909a5cb5d7" providerId="ADAL" clId="{2A66CE7C-6BE9-4788-A834-1D30E204F9CA}" dt="2025-09-04T16:12:34.173" v="1750" actId="14100"/>
          <ac:spMkLst>
            <pc:docMk/>
            <pc:sldMk cId="2218371041" sldId="313"/>
            <ac:spMk id="11" creationId="{2DD15AF2-3BBC-3225-350B-6D1DDD7CE392}"/>
          </ac:spMkLst>
        </pc:spChg>
      </pc:sldChg>
      <pc:sldChg chg="modSp mod">
        <pc:chgData name="Scarlata Luca Salvatore" userId="f791ac81-c75d-4ffd-8b12-5e909a5cb5d7" providerId="ADAL" clId="{2A66CE7C-6BE9-4788-A834-1D30E204F9CA}" dt="2025-09-04T08:58:37.069" v="362" actId="14100"/>
        <pc:sldMkLst>
          <pc:docMk/>
          <pc:sldMk cId="623642752" sldId="314"/>
        </pc:sldMkLst>
        <pc:spChg chg="mod">
          <ac:chgData name="Scarlata Luca Salvatore" userId="f791ac81-c75d-4ffd-8b12-5e909a5cb5d7" providerId="ADAL" clId="{2A66CE7C-6BE9-4788-A834-1D30E204F9CA}" dt="2025-09-04T08:58:37.069" v="362" actId="14100"/>
          <ac:spMkLst>
            <pc:docMk/>
            <pc:sldMk cId="623642752" sldId="314"/>
            <ac:spMk id="23" creationId="{59E03553-9BDE-48CE-BD87-0D4E1D66E20E}"/>
          </ac:spMkLst>
        </pc:spChg>
      </pc:sldChg>
      <pc:sldChg chg="addSp delSp modSp mod">
        <pc:chgData name="Scarlata Luca Salvatore" userId="f791ac81-c75d-4ffd-8b12-5e909a5cb5d7" providerId="ADAL" clId="{2A66CE7C-6BE9-4788-A834-1D30E204F9CA}" dt="2025-09-08T08:27:27.249" v="2623" actId="1036"/>
        <pc:sldMkLst>
          <pc:docMk/>
          <pc:sldMk cId="2307981949" sldId="315"/>
        </pc:sldMkLst>
        <pc:spChg chg="add del mod">
          <ac:chgData name="Scarlata Luca Salvatore" userId="f791ac81-c75d-4ffd-8b12-5e909a5cb5d7" providerId="ADAL" clId="{2A66CE7C-6BE9-4788-A834-1D30E204F9CA}" dt="2025-09-08T08:20:35.019" v="2459" actId="478"/>
          <ac:spMkLst>
            <pc:docMk/>
            <pc:sldMk cId="2307981949" sldId="315"/>
            <ac:spMk id="6" creationId="{332C094F-A614-02A7-C91A-73B52D28261D}"/>
          </ac:spMkLst>
        </pc:spChg>
        <pc:spChg chg="mod">
          <ac:chgData name="Scarlata Luca Salvatore" userId="f791ac81-c75d-4ffd-8b12-5e909a5cb5d7" providerId="ADAL" clId="{2A66CE7C-6BE9-4788-A834-1D30E204F9CA}" dt="2025-09-05T14:22:49.040" v="2456" actId="20577"/>
          <ac:spMkLst>
            <pc:docMk/>
            <pc:sldMk cId="2307981949" sldId="315"/>
            <ac:spMk id="9" creationId="{00000000-0000-0000-0000-000000000000}"/>
          </ac:spMkLst>
        </pc:spChg>
        <pc:picChg chg="del mod">
          <ac:chgData name="Scarlata Luca Salvatore" userId="f791ac81-c75d-4ffd-8b12-5e909a5cb5d7" providerId="ADAL" clId="{2A66CE7C-6BE9-4788-A834-1D30E204F9CA}" dt="2025-09-08T08:25:21.531" v="2463" actId="478"/>
          <ac:picMkLst>
            <pc:docMk/>
            <pc:sldMk cId="2307981949" sldId="315"/>
            <ac:picMk id="4" creationId="{C9DBF924-C30C-114A-464F-1933CDE0467E}"/>
          </ac:picMkLst>
        </pc:picChg>
        <pc:picChg chg="add del mod">
          <ac:chgData name="Scarlata Luca Salvatore" userId="f791ac81-c75d-4ffd-8b12-5e909a5cb5d7" providerId="ADAL" clId="{2A66CE7C-6BE9-4788-A834-1D30E204F9CA}" dt="2025-09-08T08:26:39.185" v="2504" actId="478"/>
          <ac:picMkLst>
            <pc:docMk/>
            <pc:sldMk cId="2307981949" sldId="315"/>
            <ac:picMk id="7" creationId="{758B5E64-7F18-A7B1-52A8-5F6170FF5BCD}"/>
          </ac:picMkLst>
        </pc:picChg>
        <pc:picChg chg="add mod">
          <ac:chgData name="Scarlata Luca Salvatore" userId="f791ac81-c75d-4ffd-8b12-5e909a5cb5d7" providerId="ADAL" clId="{2A66CE7C-6BE9-4788-A834-1D30E204F9CA}" dt="2025-09-08T08:27:27.249" v="2623" actId="1036"/>
          <ac:picMkLst>
            <pc:docMk/>
            <pc:sldMk cId="2307981949" sldId="315"/>
            <ac:picMk id="1026" creationId="{D8CF80A6-29A0-2B43-1546-E521CC27E203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4T09:01:05.108" v="406"/>
        <pc:sldMkLst>
          <pc:docMk/>
          <pc:sldMk cId="213206311" sldId="316"/>
        </pc:sldMkLst>
        <pc:spChg chg="add mod">
          <ac:chgData name="Scarlata Luca Salvatore" userId="f791ac81-c75d-4ffd-8b12-5e909a5cb5d7" providerId="ADAL" clId="{2A66CE7C-6BE9-4788-A834-1D30E204F9CA}" dt="2025-09-04T09:01:05.108" v="406"/>
          <ac:spMkLst>
            <pc:docMk/>
            <pc:sldMk cId="213206311" sldId="316"/>
            <ac:spMk id="4" creationId="{7D896F87-BA7F-B085-E439-3DBAD4EEA720}"/>
          </ac:spMkLst>
        </pc:spChg>
      </pc:sldChg>
      <pc:sldChg chg="addSp delSp modSp mod">
        <pc:chgData name="Scarlata Luca Salvatore" userId="f791ac81-c75d-4ffd-8b12-5e909a5cb5d7" providerId="ADAL" clId="{2A66CE7C-6BE9-4788-A834-1D30E204F9CA}" dt="2025-09-09T14:44:55.881" v="3273" actId="20577"/>
        <pc:sldMkLst>
          <pc:docMk/>
          <pc:sldMk cId="3504514462" sldId="320"/>
        </pc:sldMkLst>
        <pc:spChg chg="add mod">
          <ac:chgData name="Scarlata Luca Salvatore" userId="f791ac81-c75d-4ffd-8b12-5e909a5cb5d7" providerId="ADAL" clId="{2A66CE7C-6BE9-4788-A834-1D30E204F9CA}" dt="2025-09-04T09:01:39.360" v="421"/>
          <ac:spMkLst>
            <pc:docMk/>
            <pc:sldMk cId="3504514462" sldId="320"/>
            <ac:spMk id="7" creationId="{DB32D013-3C53-831F-E484-8B18F3AD04E5}"/>
          </ac:spMkLst>
        </pc:spChg>
        <pc:spChg chg="add del mod">
          <ac:chgData name="Scarlata Luca Salvatore" userId="f791ac81-c75d-4ffd-8b12-5e909a5cb5d7" providerId="ADAL" clId="{2A66CE7C-6BE9-4788-A834-1D30E204F9CA}" dt="2025-09-08T08:47:46.267" v="2925" actId="478"/>
          <ac:spMkLst>
            <pc:docMk/>
            <pc:sldMk cId="3504514462" sldId="320"/>
            <ac:spMk id="9" creationId="{123D5209-7915-226C-82EE-4678A4F73EF9}"/>
          </ac:spMkLst>
        </pc:spChg>
        <pc:spChg chg="mod">
          <ac:chgData name="Scarlata Luca Salvatore" userId="f791ac81-c75d-4ffd-8b12-5e909a5cb5d7" providerId="ADAL" clId="{2A66CE7C-6BE9-4788-A834-1D30E204F9CA}" dt="2025-09-05T10:02:04.327" v="2131" actId="20577"/>
          <ac:spMkLst>
            <pc:docMk/>
            <pc:sldMk cId="3504514462" sldId="320"/>
            <ac:spMk id="16" creationId="{3D6EE84A-B8B5-F3DF-6B86-4ED1A602B37F}"/>
          </ac:spMkLst>
        </pc:spChg>
        <pc:spChg chg="mod">
          <ac:chgData name="Scarlata Luca Salvatore" userId="f791ac81-c75d-4ffd-8b12-5e909a5cb5d7" providerId="ADAL" clId="{2A66CE7C-6BE9-4788-A834-1D30E204F9CA}" dt="2025-09-05T07:23:41.802" v="1949" actId="20577"/>
          <ac:spMkLst>
            <pc:docMk/>
            <pc:sldMk cId="3504514462" sldId="320"/>
            <ac:spMk id="23" creationId="{9F8F9D3F-BF8E-D6FD-CF4C-DF59BA749437}"/>
          </ac:spMkLst>
        </pc:spChg>
        <pc:spChg chg="mod">
          <ac:chgData name="Scarlata Luca Salvatore" userId="f791ac81-c75d-4ffd-8b12-5e909a5cb5d7" providerId="ADAL" clId="{2A66CE7C-6BE9-4788-A834-1D30E204F9CA}" dt="2025-09-09T14:44:55.881" v="3273" actId="20577"/>
          <ac:spMkLst>
            <pc:docMk/>
            <pc:sldMk cId="3504514462" sldId="320"/>
            <ac:spMk id="25" creationId="{874C8C96-12CE-DE51-8B23-28BECE81CA07}"/>
          </ac:spMkLst>
        </pc:spChg>
        <pc:spChg chg="mod">
          <ac:chgData name="Scarlata Luca Salvatore" userId="f791ac81-c75d-4ffd-8b12-5e909a5cb5d7" providerId="ADAL" clId="{2A66CE7C-6BE9-4788-A834-1D30E204F9CA}" dt="2025-09-05T09:22:48.242" v="1995" actId="20577"/>
          <ac:spMkLst>
            <pc:docMk/>
            <pc:sldMk cId="3504514462" sldId="320"/>
            <ac:spMk id="45" creationId="{D11325C0-E006-F41E-1D0C-EAD158E57C11}"/>
          </ac:spMkLst>
        </pc:spChg>
        <pc:spChg chg="mod">
          <ac:chgData name="Scarlata Luca Salvatore" userId="f791ac81-c75d-4ffd-8b12-5e909a5cb5d7" providerId="ADAL" clId="{2A66CE7C-6BE9-4788-A834-1D30E204F9CA}" dt="2025-09-05T09:47:47.528" v="2007" actId="20577"/>
          <ac:spMkLst>
            <pc:docMk/>
            <pc:sldMk cId="3504514462" sldId="320"/>
            <ac:spMk id="64" creationId="{55903A35-6135-0898-B8B5-02B94372A41D}"/>
          </ac:spMkLst>
        </pc:spChg>
        <pc:spChg chg="mod">
          <ac:chgData name="Scarlata Luca Salvatore" userId="f791ac81-c75d-4ffd-8b12-5e909a5cb5d7" providerId="ADAL" clId="{2A66CE7C-6BE9-4788-A834-1D30E204F9CA}" dt="2025-09-05T10:01:46.446" v="2121" actId="20577"/>
          <ac:spMkLst>
            <pc:docMk/>
            <pc:sldMk cId="3504514462" sldId="320"/>
            <ac:spMk id="65" creationId="{609A0F75-E3B6-1483-84F6-5700174C4239}"/>
          </ac:spMkLst>
        </pc:spChg>
        <pc:picChg chg="mod">
          <ac:chgData name="Scarlata Luca Salvatore" userId="f791ac81-c75d-4ffd-8b12-5e909a5cb5d7" providerId="ADAL" clId="{2A66CE7C-6BE9-4788-A834-1D30E204F9CA}" dt="2025-09-05T09:49:14.663" v="2111" actId="1036"/>
          <ac:picMkLst>
            <pc:docMk/>
            <pc:sldMk cId="3504514462" sldId="320"/>
            <ac:picMk id="8" creationId="{E796A233-43F8-7B33-E685-2075B6755E1E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4:44.433" v="3269" actId="113"/>
        <pc:sldMkLst>
          <pc:docMk/>
          <pc:sldMk cId="496165869" sldId="321"/>
        </pc:sldMkLst>
        <pc:spChg chg="mod">
          <ac:chgData name="Scarlata Luca Salvatore" userId="f791ac81-c75d-4ffd-8b12-5e909a5cb5d7" providerId="ADAL" clId="{2A66CE7C-6BE9-4788-A834-1D30E204F9CA}" dt="2025-09-09T14:44:44.433" v="3269" actId="113"/>
          <ac:spMkLst>
            <pc:docMk/>
            <pc:sldMk cId="496165869" sldId="321"/>
            <ac:spMk id="2" creationId="{BBB36E18-8FEC-EA52-BA83-A63323283EEA}"/>
          </ac:spMkLst>
        </pc:spChg>
        <pc:spChg chg="add mod">
          <ac:chgData name="Scarlata Luca Salvatore" userId="f791ac81-c75d-4ffd-8b12-5e909a5cb5d7" providerId="ADAL" clId="{2A66CE7C-6BE9-4788-A834-1D30E204F9CA}" dt="2025-09-04T09:01:35.108" v="419"/>
          <ac:spMkLst>
            <pc:docMk/>
            <pc:sldMk cId="496165869" sldId="321"/>
            <ac:spMk id="4" creationId="{21D978B6-26B9-B7DC-2F0E-0C2BC3EAD7B1}"/>
          </ac:spMkLst>
        </pc:spChg>
        <pc:spChg chg="add del mod">
          <ac:chgData name="Scarlata Luca Salvatore" userId="f791ac81-c75d-4ffd-8b12-5e909a5cb5d7" providerId="ADAL" clId="{2A66CE7C-6BE9-4788-A834-1D30E204F9CA}" dt="2025-09-08T08:47:40.043" v="2923" actId="478"/>
          <ac:spMkLst>
            <pc:docMk/>
            <pc:sldMk cId="496165869" sldId="321"/>
            <ac:spMk id="5" creationId="{8C832F48-EB73-AD60-F2BA-3598D8441CF6}"/>
          </ac:spMkLst>
        </pc:spChg>
        <pc:spChg chg="mod">
          <ac:chgData name="Scarlata Luca Salvatore" userId="f791ac81-c75d-4ffd-8b12-5e909a5cb5d7" providerId="ADAL" clId="{2A66CE7C-6BE9-4788-A834-1D30E204F9CA}" dt="2025-09-04T16:38:37.082" v="1786" actId="20577"/>
          <ac:spMkLst>
            <pc:docMk/>
            <pc:sldMk cId="496165869" sldId="321"/>
            <ac:spMk id="18" creationId="{D459C33E-AA1E-35CF-1511-EAE319553923}"/>
          </ac:spMkLst>
        </pc:spChg>
        <pc:picChg chg="mod ord">
          <ac:chgData name="Scarlata Luca Salvatore" userId="f791ac81-c75d-4ffd-8b12-5e909a5cb5d7" providerId="ADAL" clId="{2A66CE7C-6BE9-4788-A834-1D30E204F9CA}" dt="2025-09-04T16:39:42.509" v="1793" actId="14100"/>
          <ac:picMkLst>
            <pc:docMk/>
            <pc:sldMk cId="496165869" sldId="321"/>
            <ac:picMk id="3" creationId="{228B908E-B3FB-D715-B6BB-1027ECD47B88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5:00.131" v="3275" actId="20577"/>
        <pc:sldMkLst>
          <pc:docMk/>
          <pc:sldMk cId="2775499762" sldId="322"/>
        </pc:sldMkLst>
        <pc:spChg chg="add mod">
          <ac:chgData name="Scarlata Luca Salvatore" userId="f791ac81-c75d-4ffd-8b12-5e909a5cb5d7" providerId="ADAL" clId="{2A66CE7C-6BE9-4788-A834-1D30E204F9CA}" dt="2025-09-04T09:01:41.418" v="422"/>
          <ac:spMkLst>
            <pc:docMk/>
            <pc:sldMk cId="2775499762" sldId="322"/>
            <ac:spMk id="3" creationId="{2F3DA210-DBF7-5DA0-E0BB-8C3D692F62E7}"/>
          </ac:spMkLst>
        </pc:spChg>
        <pc:spChg chg="add del mod">
          <ac:chgData name="Scarlata Luca Salvatore" userId="f791ac81-c75d-4ffd-8b12-5e909a5cb5d7" providerId="ADAL" clId="{2A66CE7C-6BE9-4788-A834-1D30E204F9CA}" dt="2025-09-08T08:47:57.467" v="2926" actId="478"/>
          <ac:spMkLst>
            <pc:docMk/>
            <pc:sldMk cId="2775499762" sldId="322"/>
            <ac:spMk id="6" creationId="{9A16C6C4-D2AD-6B62-EB95-C451F32B8169}"/>
          </ac:spMkLst>
        </pc:spChg>
        <pc:spChg chg="mod">
          <ac:chgData name="Scarlata Luca Salvatore" userId="f791ac81-c75d-4ffd-8b12-5e909a5cb5d7" providerId="ADAL" clId="{2A66CE7C-6BE9-4788-A834-1D30E204F9CA}" dt="2025-09-09T14:45:00.131" v="3275" actId="20577"/>
          <ac:spMkLst>
            <pc:docMk/>
            <pc:sldMk cId="2775499762" sldId="322"/>
            <ac:spMk id="29" creationId="{E0C0994E-3D6A-6F6D-5B27-450996416FBC}"/>
          </ac:spMkLst>
        </pc:spChg>
        <pc:spChg chg="mod">
          <ac:chgData name="Scarlata Luca Salvatore" userId="f791ac81-c75d-4ffd-8b12-5e909a5cb5d7" providerId="ADAL" clId="{2A66CE7C-6BE9-4788-A834-1D30E204F9CA}" dt="2025-09-05T12:42:58.589" v="2203" actId="20577"/>
          <ac:spMkLst>
            <pc:docMk/>
            <pc:sldMk cId="2775499762" sldId="322"/>
            <ac:spMk id="31" creationId="{5B21374A-4701-F39B-ED5D-C970E73FEBB3}"/>
          </ac:spMkLst>
        </pc:spChg>
        <pc:picChg chg="mod ord">
          <ac:chgData name="Scarlata Luca Salvatore" userId="f791ac81-c75d-4ffd-8b12-5e909a5cb5d7" providerId="ADAL" clId="{2A66CE7C-6BE9-4788-A834-1D30E204F9CA}" dt="2025-09-05T13:36:04.620" v="2219" actId="14100"/>
          <ac:picMkLst>
            <pc:docMk/>
            <pc:sldMk cId="2775499762" sldId="322"/>
            <ac:picMk id="9" creationId="{D7E18C6C-137A-D1AF-95FA-5382D4EFFAD1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2:27.630" v="3207" actId="20577"/>
        <pc:sldMkLst>
          <pc:docMk/>
          <pc:sldMk cId="1252334478" sldId="325"/>
        </pc:sldMkLst>
        <pc:spChg chg="mod">
          <ac:chgData name="Scarlata Luca Salvatore" userId="f791ac81-c75d-4ffd-8b12-5e909a5cb5d7" providerId="ADAL" clId="{2A66CE7C-6BE9-4788-A834-1D30E204F9CA}" dt="2025-09-09T14:42:27.630" v="3207" actId="20577"/>
          <ac:spMkLst>
            <pc:docMk/>
            <pc:sldMk cId="1252334478" sldId="325"/>
            <ac:spMk id="3" creationId="{12D6D40D-3358-A0CB-FE85-4016B15565C3}"/>
          </ac:spMkLst>
        </pc:spChg>
        <pc:spChg chg="mod">
          <ac:chgData name="Scarlata Luca Salvatore" userId="f791ac81-c75d-4ffd-8b12-5e909a5cb5d7" providerId="ADAL" clId="{2A66CE7C-6BE9-4788-A834-1D30E204F9CA}" dt="2025-09-04T10:16:53.478" v="455" actId="20577"/>
          <ac:spMkLst>
            <pc:docMk/>
            <pc:sldMk cId="1252334478" sldId="325"/>
            <ac:spMk id="4" creationId="{ACE88390-4BFC-9F49-D019-C98ADD22C6C9}"/>
          </ac:spMkLst>
        </pc:spChg>
        <pc:spChg chg="mod">
          <ac:chgData name="Scarlata Luca Salvatore" userId="f791ac81-c75d-4ffd-8b12-5e909a5cb5d7" providerId="ADAL" clId="{2A66CE7C-6BE9-4788-A834-1D30E204F9CA}" dt="2025-09-04T10:16:17.055" v="436" actId="20577"/>
          <ac:spMkLst>
            <pc:docMk/>
            <pc:sldMk cId="1252334478" sldId="325"/>
            <ac:spMk id="7" creationId="{74850680-91C8-FB57-D07C-351D572DFB65}"/>
          </ac:spMkLst>
        </pc:spChg>
        <pc:spChg chg="add mod">
          <ac:chgData name="Scarlata Luca Salvatore" userId="f791ac81-c75d-4ffd-8b12-5e909a5cb5d7" providerId="ADAL" clId="{2A66CE7C-6BE9-4788-A834-1D30E204F9CA}" dt="2025-09-04T09:01:12.589" v="409"/>
          <ac:spMkLst>
            <pc:docMk/>
            <pc:sldMk cId="1252334478" sldId="325"/>
            <ac:spMk id="16" creationId="{79F1E864-289E-80EB-7B77-4277972783EB}"/>
          </ac:spMkLst>
        </pc:spChg>
        <pc:spChg chg="add mod">
          <ac:chgData name="Scarlata Luca Salvatore" userId="f791ac81-c75d-4ffd-8b12-5e909a5cb5d7" providerId="ADAL" clId="{2A66CE7C-6BE9-4788-A834-1D30E204F9CA}" dt="2025-09-04T10:23:46.937" v="755" actId="1037"/>
          <ac:spMkLst>
            <pc:docMk/>
            <pc:sldMk cId="1252334478" sldId="325"/>
            <ac:spMk id="17" creationId="{FDDE69B2-F53B-7351-FCE8-DED7DBE2ABB8}"/>
          </ac:spMkLst>
        </pc:spChg>
        <pc:spChg chg="add del mod">
          <ac:chgData name="Scarlata Luca Salvatore" userId="f791ac81-c75d-4ffd-8b12-5e909a5cb5d7" providerId="ADAL" clId="{2A66CE7C-6BE9-4788-A834-1D30E204F9CA}" dt="2025-09-08T08:28:46.129" v="2632" actId="478"/>
          <ac:spMkLst>
            <pc:docMk/>
            <pc:sldMk cId="1252334478" sldId="325"/>
            <ac:spMk id="19" creationId="{812C41DE-6E5A-8139-9E50-A8FCA1B62D6B}"/>
          </ac:spMkLst>
        </pc:spChg>
        <pc:spChg chg="mod">
          <ac:chgData name="Scarlata Luca Salvatore" userId="f791ac81-c75d-4ffd-8b12-5e909a5cb5d7" providerId="ADAL" clId="{2A66CE7C-6BE9-4788-A834-1D30E204F9CA}" dt="2025-09-04T10:20:52.487" v="495" actId="1037"/>
          <ac:spMkLst>
            <pc:docMk/>
            <pc:sldMk cId="1252334478" sldId="325"/>
            <ac:spMk id="24" creationId="{52D1A66F-5D27-9DFC-1706-5D373C5655C0}"/>
          </ac:spMkLst>
        </pc:spChg>
        <pc:spChg chg="mod">
          <ac:chgData name="Scarlata Luca Salvatore" userId="f791ac81-c75d-4ffd-8b12-5e909a5cb5d7" providerId="ADAL" clId="{2A66CE7C-6BE9-4788-A834-1D30E204F9CA}" dt="2025-09-04T10:21:02.527" v="526" actId="1037"/>
          <ac:spMkLst>
            <pc:docMk/>
            <pc:sldMk cId="1252334478" sldId="325"/>
            <ac:spMk id="25" creationId="{2C40636D-A006-25F8-DF00-8D0D155B8C0E}"/>
          </ac:spMkLst>
        </pc:spChg>
        <pc:spChg chg="mod">
          <ac:chgData name="Scarlata Luca Salvatore" userId="f791ac81-c75d-4ffd-8b12-5e909a5cb5d7" providerId="ADAL" clId="{2A66CE7C-6BE9-4788-A834-1D30E204F9CA}" dt="2025-09-04T10:21:08.816" v="545" actId="1038"/>
          <ac:spMkLst>
            <pc:docMk/>
            <pc:sldMk cId="1252334478" sldId="325"/>
            <ac:spMk id="26" creationId="{3676C910-3319-4BB5-6947-4951A32FF258}"/>
          </ac:spMkLst>
        </pc:spChg>
        <pc:spChg chg="mod">
          <ac:chgData name="Scarlata Luca Salvatore" userId="f791ac81-c75d-4ffd-8b12-5e909a5cb5d7" providerId="ADAL" clId="{2A66CE7C-6BE9-4788-A834-1D30E204F9CA}" dt="2025-09-04T10:21:13.629" v="567" actId="1037"/>
          <ac:spMkLst>
            <pc:docMk/>
            <pc:sldMk cId="1252334478" sldId="325"/>
            <ac:spMk id="27" creationId="{AC04FF45-FE14-7CED-2961-26CA751FA7B0}"/>
          </ac:spMkLst>
        </pc:spChg>
        <pc:spChg chg="mod">
          <ac:chgData name="Scarlata Luca Salvatore" userId="f791ac81-c75d-4ffd-8b12-5e909a5cb5d7" providerId="ADAL" clId="{2A66CE7C-6BE9-4788-A834-1D30E204F9CA}" dt="2025-09-04T10:23:41.190" v="754" actId="1038"/>
          <ac:spMkLst>
            <pc:docMk/>
            <pc:sldMk cId="1252334478" sldId="325"/>
            <ac:spMk id="1046" creationId="{C5D52DDC-38B7-A6F2-EFE8-807F5EFF51C1}"/>
          </ac:spMkLst>
        </pc:spChg>
        <pc:picChg chg="mod ord modCrop">
          <ac:chgData name="Scarlata Luca Salvatore" userId="f791ac81-c75d-4ffd-8b12-5e909a5cb5d7" providerId="ADAL" clId="{2A66CE7C-6BE9-4788-A834-1D30E204F9CA}" dt="2025-09-04T10:32:25.736" v="830" actId="1038"/>
          <ac:picMkLst>
            <pc:docMk/>
            <pc:sldMk cId="1252334478" sldId="325"/>
            <ac:picMk id="21" creationId="{64FA84D0-26A8-89B1-8DD5-12E09B567FDA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8:09.687" v="3278" actId="20577"/>
        <pc:sldMkLst>
          <pc:docMk/>
          <pc:sldMk cId="4135462665" sldId="326"/>
        </pc:sldMkLst>
        <pc:spChg chg="mod">
          <ac:chgData name="Scarlata Luca Salvatore" userId="f791ac81-c75d-4ffd-8b12-5e909a5cb5d7" providerId="ADAL" clId="{2A66CE7C-6BE9-4788-A834-1D30E204F9CA}" dt="2025-09-04T10:25:32.519" v="791" actId="20577"/>
          <ac:spMkLst>
            <pc:docMk/>
            <pc:sldMk cId="4135462665" sldId="326"/>
            <ac:spMk id="4" creationId="{ACE88390-4BFC-9F49-D019-C98ADD22C6C9}"/>
          </ac:spMkLst>
        </pc:spChg>
        <pc:spChg chg="mod">
          <ac:chgData name="Scarlata Luca Salvatore" userId="f791ac81-c75d-4ffd-8b12-5e909a5cb5d7" providerId="ADAL" clId="{2A66CE7C-6BE9-4788-A834-1D30E204F9CA}" dt="2025-09-04T10:25:19.520" v="782" actId="20577"/>
          <ac:spMkLst>
            <pc:docMk/>
            <pc:sldMk cId="4135462665" sldId="326"/>
            <ac:spMk id="7" creationId="{74850680-91C8-FB57-D07C-351D572DFB65}"/>
          </ac:spMkLst>
        </pc:spChg>
        <pc:spChg chg="add del mod">
          <ac:chgData name="Scarlata Luca Salvatore" userId="f791ac81-c75d-4ffd-8b12-5e909a5cb5d7" providerId="ADAL" clId="{2A66CE7C-6BE9-4788-A834-1D30E204F9CA}" dt="2025-09-08T08:30:56.705" v="2633" actId="478"/>
          <ac:spMkLst>
            <pc:docMk/>
            <pc:sldMk cId="4135462665" sldId="326"/>
            <ac:spMk id="10" creationId="{495FA5B4-0B48-1A25-C20A-B3B6C0AA2458}"/>
          </ac:spMkLst>
        </pc:spChg>
        <pc:spChg chg="mod">
          <ac:chgData name="Scarlata Luca Salvatore" userId="f791ac81-c75d-4ffd-8b12-5e909a5cb5d7" providerId="ADAL" clId="{2A66CE7C-6BE9-4788-A834-1D30E204F9CA}" dt="2025-09-09T14:48:09.687" v="3278" actId="20577"/>
          <ac:spMkLst>
            <pc:docMk/>
            <pc:sldMk cId="4135462665" sldId="326"/>
            <ac:spMk id="14" creationId="{73BDD6DE-B196-5708-3B71-F746D50D86A9}"/>
          </ac:spMkLst>
        </pc:spChg>
        <pc:spChg chg="add mod">
          <ac:chgData name="Scarlata Luca Salvatore" userId="f791ac81-c75d-4ffd-8b12-5e909a5cb5d7" providerId="ADAL" clId="{2A66CE7C-6BE9-4788-A834-1D30E204F9CA}" dt="2025-09-04T09:01:15.196" v="410"/>
          <ac:spMkLst>
            <pc:docMk/>
            <pc:sldMk cId="4135462665" sldId="326"/>
            <ac:spMk id="17" creationId="{FD266D84-9986-93DE-4D59-CC676C566350}"/>
          </ac:spMkLst>
        </pc:spChg>
        <pc:picChg chg="mod ord modCrop">
          <ac:chgData name="Scarlata Luca Salvatore" userId="f791ac81-c75d-4ffd-8b12-5e909a5cb5d7" providerId="ADAL" clId="{2A66CE7C-6BE9-4788-A834-1D30E204F9CA}" dt="2025-09-04T10:51:26.096" v="839" actId="1076"/>
          <ac:picMkLst>
            <pc:docMk/>
            <pc:sldMk cId="4135462665" sldId="326"/>
            <ac:picMk id="3" creationId="{53734C27-52C6-B22A-6B62-9B91276E4F9B}"/>
          </ac:picMkLst>
        </pc:picChg>
      </pc:sldChg>
      <pc:sldChg chg="addSp delSp modSp mod">
        <pc:chgData name="Scarlata Luca Salvatore" userId="f791ac81-c75d-4ffd-8b12-5e909a5cb5d7" providerId="ADAL" clId="{2A66CE7C-6BE9-4788-A834-1D30E204F9CA}" dt="2025-09-09T14:43:45.910" v="3254" actId="20577"/>
        <pc:sldMkLst>
          <pc:docMk/>
          <pc:sldMk cId="2492933811" sldId="327"/>
        </pc:sldMkLst>
        <pc:spChg chg="mod">
          <ac:chgData name="Scarlata Luca Salvatore" userId="f791ac81-c75d-4ffd-8b12-5e909a5cb5d7" providerId="ADAL" clId="{2A66CE7C-6BE9-4788-A834-1D30E204F9CA}" dt="2025-09-09T14:43:45.910" v="3254" actId="20577"/>
          <ac:spMkLst>
            <pc:docMk/>
            <pc:sldMk cId="2492933811" sldId="327"/>
            <ac:spMk id="2" creationId="{6D51AB48-2128-B5C5-258B-A3B8BFABC2D5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3" creationId="{A72D2A4C-A7D4-BCCB-3A2F-50F5B292C9C1}"/>
          </ac:spMkLst>
        </pc:spChg>
        <pc:spChg chg="add 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6" creationId="{883C0872-E2D1-D537-2415-9B0088DCFF88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8" creationId="{D6C24403-4C8F-E429-1C86-C00A47928ADE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11" creationId="{6B950C77-6D84-DA09-50CE-20F70944D8A6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14" creationId="{F8DCB258-F267-DCA4-2108-803512412221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17" creationId="{9CF33ACB-D379-81BD-F774-F24DACB797FA}"/>
          </ac:spMkLst>
        </pc:spChg>
        <pc:spChg chg="mod">
          <ac:chgData name="Scarlata Luca Salvatore" userId="f791ac81-c75d-4ffd-8b12-5e909a5cb5d7" providerId="ADAL" clId="{2A66CE7C-6BE9-4788-A834-1D30E204F9CA}" dt="2025-09-04T15:32:40.963" v="1507" actId="338"/>
          <ac:spMkLst>
            <pc:docMk/>
            <pc:sldMk cId="2492933811" sldId="327"/>
            <ac:spMk id="20" creationId="{07530A5B-563E-AEC6-772A-FECCAA4C698C}"/>
          </ac:spMkLst>
        </pc:spChg>
        <pc:spChg chg="mod">
          <ac:chgData name="Scarlata Luca Salvatore" userId="f791ac81-c75d-4ffd-8b12-5e909a5cb5d7" providerId="ADAL" clId="{2A66CE7C-6BE9-4788-A834-1D30E204F9CA}" dt="2025-09-04T15:28:56.889" v="1375" actId="20577"/>
          <ac:spMkLst>
            <pc:docMk/>
            <pc:sldMk cId="2492933811" sldId="327"/>
            <ac:spMk id="21" creationId="{E51E30E7-1804-30C8-56F3-17E6CFA90FA3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25" creationId="{671ADC24-00BE-6C14-4551-B165AB6F146F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27" creationId="{2D0EC1DB-A707-FDB0-7694-9FC931EADD31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29" creationId="{A1C129CE-45B2-D667-911B-5B63FF76D3B9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30" creationId="{B0DA81E7-9A23-9EB3-B4CA-FDCF229AA607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31" creationId="{2BADA86C-6A07-5F77-4028-EFE2511C74FD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34" creationId="{BAD0851E-C7A3-A207-0DE0-555C97C89C9F}"/>
          </ac:spMkLst>
        </pc:spChg>
        <pc:spChg chg="mod">
          <ac:chgData name="Scarlata Luca Salvatore" userId="f791ac81-c75d-4ffd-8b12-5e909a5cb5d7" providerId="ADAL" clId="{2A66CE7C-6BE9-4788-A834-1D30E204F9CA}" dt="2025-09-04T15:32:40.963" v="1507" actId="338"/>
          <ac:spMkLst>
            <pc:docMk/>
            <pc:sldMk cId="2492933811" sldId="327"/>
            <ac:spMk id="36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4T15:32:40.963" v="1507" actId="338"/>
          <ac:spMkLst>
            <pc:docMk/>
            <pc:sldMk cId="2492933811" sldId="327"/>
            <ac:spMk id="3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45" creationId="{2FECAAFE-BC02-3D27-3DC3-159AF8936063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47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52" creationId="{00000000-0000-0000-0000-000000000000}"/>
          </ac:spMkLst>
        </pc:spChg>
        <pc:spChg chg="mod">
          <ac:chgData name="Scarlata Luca Salvatore" userId="f791ac81-c75d-4ffd-8b12-5e909a5cb5d7" providerId="ADAL" clId="{2A66CE7C-6BE9-4788-A834-1D30E204F9CA}" dt="2025-09-08T08:41:15.606" v="2701" actId="338"/>
          <ac:spMkLst>
            <pc:docMk/>
            <pc:sldMk cId="2492933811" sldId="327"/>
            <ac:spMk id="58" creationId="{8A43B073-F697-E0AA-8EEF-2B65315DF7D9}"/>
          </ac:spMkLst>
        </pc:spChg>
        <pc:spChg chg="mod">
          <ac:chgData name="Scarlata Luca Salvatore" userId="f791ac81-c75d-4ffd-8b12-5e909a5cb5d7" providerId="ADAL" clId="{2A66CE7C-6BE9-4788-A834-1D30E204F9CA}" dt="2025-09-08T08:42:32.987" v="2704" actId="338"/>
          <ac:spMkLst>
            <pc:docMk/>
            <pc:sldMk cId="2492933811" sldId="327"/>
            <ac:spMk id="4099" creationId="{722F3D6C-543F-04F0-5545-AE207166C4DC}"/>
          </ac:spMkLst>
        </pc:spChg>
        <pc:spChg chg="add del mod">
          <ac:chgData name="Scarlata Luca Salvatore" userId="f791ac81-c75d-4ffd-8b12-5e909a5cb5d7" providerId="ADAL" clId="{2A66CE7C-6BE9-4788-A834-1D30E204F9CA}" dt="2025-09-08T08:40:32.474" v="2700" actId="478"/>
          <ac:spMkLst>
            <pc:docMk/>
            <pc:sldMk cId="2492933811" sldId="327"/>
            <ac:spMk id="4100" creationId="{9CF1A7E8-3B36-7978-9CBA-9A200A0931BD}"/>
          </ac:spMkLst>
        </pc:spChg>
        <pc:graphicFrameChg chg="mod ord">
          <ac:chgData name="Scarlata Luca Salvatore" userId="f791ac81-c75d-4ffd-8b12-5e909a5cb5d7" providerId="ADAL" clId="{2A66CE7C-6BE9-4788-A834-1D30E204F9CA}" dt="2025-09-08T08:46:14.243" v="2918" actId="1076"/>
          <ac:graphicFrameMkLst>
            <pc:docMk/>
            <pc:sldMk cId="2492933811" sldId="327"/>
            <ac:graphicFrameMk id="18" creationId="{9E4F04F0-1308-FBD5-AA41-29F81482381F}"/>
          </ac:graphicFrameMkLst>
        </pc:graphicFrameChg>
        <pc:graphicFrameChg chg="del mod">
          <ac:chgData name="Scarlata Luca Salvatore" userId="f791ac81-c75d-4ffd-8b12-5e909a5cb5d7" providerId="ADAL" clId="{2A66CE7C-6BE9-4788-A834-1D30E204F9CA}" dt="2025-09-08T08:44:56.799" v="2786" actId="478"/>
          <ac:graphicFrameMkLst>
            <pc:docMk/>
            <pc:sldMk cId="2492933811" sldId="327"/>
            <ac:graphicFrameMk id="4103" creationId="{F94A27C7-A777-4E29-9FB4-0F125DA25C4F}"/>
          </ac:graphicFrameMkLst>
        </pc:graphicFrameChg>
        <pc:graphicFrameChg chg="mod">
          <ac:chgData name="Scarlata Luca Salvatore" userId="f791ac81-c75d-4ffd-8b12-5e909a5cb5d7" providerId="ADAL" clId="{2A66CE7C-6BE9-4788-A834-1D30E204F9CA}" dt="2025-09-08T08:45:51.643" v="2912" actId="1035"/>
          <ac:graphicFrameMkLst>
            <pc:docMk/>
            <pc:sldMk cId="2492933811" sldId="327"/>
            <ac:graphicFrameMk id="4104" creationId="{AE9665EC-BB03-62FF-A4D0-E488B593FB33}"/>
          </ac:graphicFrameMkLst>
        </pc:graphicFrameChg>
        <pc:picChg chg="add del mod ord">
          <ac:chgData name="Scarlata Luca Salvatore" userId="f791ac81-c75d-4ffd-8b12-5e909a5cb5d7" providerId="ADAL" clId="{2A66CE7C-6BE9-4788-A834-1D30E204F9CA}" dt="2025-09-08T08:45:47.577" v="2902" actId="478"/>
          <ac:picMkLst>
            <pc:docMk/>
            <pc:sldMk cId="2492933811" sldId="327"/>
            <ac:picMk id="5" creationId="{FED76CFB-29CC-9375-AAEA-0AD03C2BEBB5}"/>
          </ac:picMkLst>
        </pc:picChg>
        <pc:picChg chg="add mod ord">
          <ac:chgData name="Scarlata Luca Salvatore" userId="f791ac81-c75d-4ffd-8b12-5e909a5cb5d7" providerId="ADAL" clId="{2A66CE7C-6BE9-4788-A834-1D30E204F9CA}" dt="2025-09-08T08:46:01.666" v="2915" actId="1076"/>
          <ac:picMkLst>
            <pc:docMk/>
            <pc:sldMk cId="2492933811" sldId="327"/>
            <ac:picMk id="38" creationId="{5425F5C1-B123-C44A-E972-121F6658ADDC}"/>
          </ac:picMkLst>
        </pc:picChg>
        <pc:picChg chg="del mod">
          <ac:chgData name="Scarlata Luca Salvatore" userId="f791ac81-c75d-4ffd-8b12-5e909a5cb5d7" providerId="ADAL" clId="{2A66CE7C-6BE9-4788-A834-1D30E204F9CA}" dt="2025-09-08T08:42:56.938" v="2708" actId="478"/>
          <ac:picMkLst>
            <pc:docMk/>
            <pc:sldMk cId="2492933811" sldId="327"/>
            <ac:picMk id="4101" creationId="{44117C5D-5063-DB69-9693-743C2B1F74D3}"/>
          </ac:picMkLst>
        </pc:picChg>
        <pc:picChg chg="del mod">
          <ac:chgData name="Scarlata Luca Salvatore" userId="f791ac81-c75d-4ffd-8b12-5e909a5cb5d7" providerId="ADAL" clId="{2A66CE7C-6BE9-4788-A834-1D30E204F9CA}" dt="2025-09-08T08:44:23.056" v="2780" actId="478"/>
          <ac:picMkLst>
            <pc:docMk/>
            <pc:sldMk cId="2492933811" sldId="327"/>
            <ac:picMk id="4102" creationId="{F03EAFF5-DF9C-08B7-85A7-38A6FADC3DD0}"/>
          </ac:picMkLst>
        </pc:picChg>
      </pc:sldChg>
      <pc:sldChg chg="add del">
        <pc:chgData name="Scarlata Luca Salvatore" userId="f791ac81-c75d-4ffd-8b12-5e909a5cb5d7" providerId="ADAL" clId="{2A66CE7C-6BE9-4788-A834-1D30E204F9CA}" dt="2025-09-04T10:51:37.655" v="840" actId="2696"/>
        <pc:sldMkLst>
          <pc:docMk/>
          <pc:sldMk cId="189818586" sldId="328"/>
        </pc:sldMkLst>
      </pc:sldChg>
      <pc:sldChg chg="add del">
        <pc:chgData name="Scarlata Luca Salvatore" userId="f791ac81-c75d-4ffd-8b12-5e909a5cb5d7" providerId="ADAL" clId="{2A66CE7C-6BE9-4788-A834-1D30E204F9CA}" dt="2025-09-05T10:04:00.705" v="2132" actId="2696"/>
        <pc:sldMkLst>
          <pc:docMk/>
          <pc:sldMk cId="350688603" sldId="328"/>
        </pc:sldMkLst>
      </pc:sldChg>
      <pc:sldChg chg="delSp modSp add del mod">
        <pc:chgData name="Scarlata Luca Salvatore" userId="f791ac81-c75d-4ffd-8b12-5e909a5cb5d7" providerId="ADAL" clId="{2A66CE7C-6BE9-4788-A834-1D30E204F9CA}" dt="2025-09-05T13:52:29.698" v="2430" actId="47"/>
        <pc:sldMkLst>
          <pc:docMk/>
          <pc:sldMk cId="469716641" sldId="328"/>
        </pc:sldMkLst>
      </pc:sldChg>
      <pc:sldChg chg="add del">
        <pc:chgData name="Scarlata Luca Salvatore" userId="f791ac81-c75d-4ffd-8b12-5e909a5cb5d7" providerId="ADAL" clId="{2A66CE7C-6BE9-4788-A834-1D30E204F9CA}" dt="2025-09-04T10:24:27.366" v="761" actId="2696"/>
        <pc:sldMkLst>
          <pc:docMk/>
          <pc:sldMk cId="589147844" sldId="328"/>
        </pc:sldMkLst>
      </pc:sldChg>
      <pc:sldChg chg="add del">
        <pc:chgData name="Scarlata Luca Salvatore" userId="f791ac81-c75d-4ffd-8b12-5e909a5cb5d7" providerId="ADAL" clId="{2A66CE7C-6BE9-4788-A834-1D30E204F9CA}" dt="2025-09-09T13:58:31.445" v="3155" actId="2696"/>
        <pc:sldMkLst>
          <pc:docMk/>
          <pc:sldMk cId="816702469" sldId="328"/>
        </pc:sldMkLst>
      </pc:sldChg>
      <pc:sldChg chg="add del">
        <pc:chgData name="Scarlata Luca Salvatore" userId="f791ac81-c75d-4ffd-8b12-5e909a5cb5d7" providerId="ADAL" clId="{2A66CE7C-6BE9-4788-A834-1D30E204F9CA}" dt="2025-09-04T16:11:33.909" v="1731" actId="47"/>
        <pc:sldMkLst>
          <pc:docMk/>
          <pc:sldMk cId="1173339327" sldId="328"/>
        </pc:sldMkLst>
      </pc:sldChg>
      <pc:sldChg chg="addSp delSp modSp add del mod">
        <pc:chgData name="Scarlata Luca Salvatore" userId="f791ac81-c75d-4ffd-8b12-5e909a5cb5d7" providerId="ADAL" clId="{2A66CE7C-6BE9-4788-A834-1D30E204F9CA}" dt="2025-09-08T08:28:22.210" v="2631" actId="2696"/>
        <pc:sldMkLst>
          <pc:docMk/>
          <pc:sldMk cId="1402803282" sldId="328"/>
        </pc:sldMkLst>
        <pc:picChg chg="del">
          <ac:chgData name="Scarlata Luca Salvatore" userId="f791ac81-c75d-4ffd-8b12-5e909a5cb5d7" providerId="ADAL" clId="{2A66CE7C-6BE9-4788-A834-1D30E204F9CA}" dt="2025-09-08T08:27:53.657" v="2624" actId="478"/>
          <ac:picMkLst>
            <pc:docMk/>
            <pc:sldMk cId="1402803282" sldId="328"/>
            <ac:picMk id="4" creationId="{851B4C0E-D813-FB1B-C146-646B9912F1F1}"/>
          </ac:picMkLst>
        </pc:picChg>
        <pc:picChg chg="add mod">
          <ac:chgData name="Scarlata Luca Salvatore" userId="f791ac81-c75d-4ffd-8b12-5e909a5cb5d7" providerId="ADAL" clId="{2A66CE7C-6BE9-4788-A834-1D30E204F9CA}" dt="2025-09-08T08:28:14.833" v="2630" actId="14100"/>
          <ac:picMkLst>
            <pc:docMk/>
            <pc:sldMk cId="1402803282" sldId="328"/>
            <ac:picMk id="2050" creationId="{EC8C0F0F-759C-0E76-7AD9-4E82D8471352}"/>
          </ac:picMkLst>
        </pc:picChg>
      </pc:sldChg>
      <pc:sldChg chg="add del">
        <pc:chgData name="Scarlata Luca Salvatore" userId="f791ac81-c75d-4ffd-8b12-5e909a5cb5d7" providerId="ADAL" clId="{2A66CE7C-6BE9-4788-A834-1D30E204F9CA}" dt="2025-09-04T16:40:06.455" v="1794" actId="2696"/>
        <pc:sldMkLst>
          <pc:docMk/>
          <pc:sldMk cId="1482027253" sldId="328"/>
        </pc:sldMkLst>
      </pc:sldChg>
      <pc:sldChg chg="modSp add del mod">
        <pc:chgData name="Scarlata Luca Salvatore" userId="f791ac81-c75d-4ffd-8b12-5e909a5cb5d7" providerId="ADAL" clId="{2A66CE7C-6BE9-4788-A834-1D30E204F9CA}" dt="2025-09-04T12:55:56.751" v="1055" actId="2696"/>
        <pc:sldMkLst>
          <pc:docMk/>
          <pc:sldMk cId="1739076048" sldId="328"/>
        </pc:sldMkLst>
      </pc:sldChg>
      <pc:sldChg chg="add del">
        <pc:chgData name="Scarlata Luca Salvatore" userId="f791ac81-c75d-4ffd-8b12-5e909a5cb5d7" providerId="ADAL" clId="{2A66CE7C-6BE9-4788-A834-1D30E204F9CA}" dt="2025-09-04T16:09:12.553" v="1645" actId="2696"/>
        <pc:sldMkLst>
          <pc:docMk/>
          <pc:sldMk cId="1916858153" sldId="328"/>
        </pc:sldMkLst>
      </pc:sldChg>
      <pc:sldChg chg="add del">
        <pc:chgData name="Scarlata Luca Salvatore" userId="f791ac81-c75d-4ffd-8b12-5e909a5cb5d7" providerId="ADAL" clId="{2A66CE7C-6BE9-4788-A834-1D30E204F9CA}" dt="2025-09-04T15:24:58.129" v="1345" actId="2696"/>
        <pc:sldMkLst>
          <pc:docMk/>
          <pc:sldMk cId="2423546623" sldId="328"/>
        </pc:sldMkLst>
      </pc:sldChg>
      <pc:sldChg chg="addSp delSp modSp add del mod">
        <pc:chgData name="Scarlata Luca Salvatore" userId="f791ac81-c75d-4ffd-8b12-5e909a5cb5d7" providerId="ADAL" clId="{2A66CE7C-6BE9-4788-A834-1D30E204F9CA}" dt="2025-09-04T15:33:05.705" v="1511" actId="2696"/>
        <pc:sldMkLst>
          <pc:docMk/>
          <pc:sldMk cId="3249436383" sldId="328"/>
        </pc:sldMkLst>
      </pc:sldChg>
      <pc:sldChg chg="modSp add del mod">
        <pc:chgData name="Scarlata Luca Salvatore" userId="f791ac81-c75d-4ffd-8b12-5e909a5cb5d7" providerId="ADAL" clId="{2A66CE7C-6BE9-4788-A834-1D30E204F9CA}" dt="2025-09-04T16:45:31.119" v="1913" actId="2696"/>
        <pc:sldMkLst>
          <pc:docMk/>
          <pc:sldMk cId="3422616871" sldId="328"/>
        </pc:sldMkLst>
      </pc:sldChg>
      <pc:sldChg chg="add del">
        <pc:chgData name="Scarlata Luca Salvatore" userId="f791ac81-c75d-4ffd-8b12-5e909a5cb5d7" providerId="ADAL" clId="{2A66CE7C-6BE9-4788-A834-1D30E204F9CA}" dt="2025-09-04T11:04:00.461" v="997" actId="2696"/>
        <pc:sldMkLst>
          <pc:docMk/>
          <pc:sldMk cId="3881075797" sldId="328"/>
        </pc:sldMkLst>
      </pc:sldChg>
    </pc:docChg>
  </pc:docChgLst>
  <pc:docChgLst>
    <pc:chgData name="Scarlata Luca Salvatore (AU)" userId="f791ac81-c75d-4ffd-8b12-5e909a5cb5d7" providerId="ADAL" clId="{DE043CC9-1981-4DBB-9A5E-CBDAB2C0A5C2}"/>
    <pc:docChg chg="undo redo custSel modSld">
      <pc:chgData name="Scarlata Luca Salvatore (AU)" userId="f791ac81-c75d-4ffd-8b12-5e909a5cb5d7" providerId="ADAL" clId="{DE043CC9-1981-4DBB-9A5E-CBDAB2C0A5C2}" dt="2024-09-30T12:42:06.301" v="1901" actId="1035"/>
      <pc:docMkLst>
        <pc:docMk/>
      </pc:docMkLst>
      <pc:sldChg chg="delSp modSp mod">
        <pc:chgData name="Scarlata Luca Salvatore (AU)" userId="f791ac81-c75d-4ffd-8b12-5e909a5cb5d7" providerId="ADAL" clId="{DE043CC9-1981-4DBB-9A5E-CBDAB2C0A5C2}" dt="2024-09-30T10:18:13.089" v="1504" actId="20577"/>
        <pc:sldMkLst>
          <pc:docMk/>
          <pc:sldMk cId="3160636598" sldId="298"/>
        </pc:sldMkLst>
      </pc:sldChg>
      <pc:sldChg chg="delSp modSp mod">
        <pc:chgData name="Scarlata Luca Salvatore (AU)" userId="f791ac81-c75d-4ffd-8b12-5e909a5cb5d7" providerId="ADAL" clId="{DE043CC9-1981-4DBB-9A5E-CBDAB2C0A5C2}" dt="2024-09-30T08:51:23.808" v="1021" actId="14100"/>
        <pc:sldMkLst>
          <pc:docMk/>
          <pc:sldMk cId="171630799" sldId="299"/>
        </pc:sldMkLst>
      </pc:sldChg>
      <pc:sldChg chg="modSp mod">
        <pc:chgData name="Scarlata Luca Salvatore (AU)" userId="f791ac81-c75d-4ffd-8b12-5e909a5cb5d7" providerId="ADAL" clId="{DE043CC9-1981-4DBB-9A5E-CBDAB2C0A5C2}" dt="2024-09-30T12:40:10.391" v="1854" actId="20577"/>
        <pc:sldMkLst>
          <pc:docMk/>
          <pc:sldMk cId="3798163121" sldId="301"/>
        </pc:sldMkLst>
      </pc:sldChg>
      <pc:sldChg chg="delSp modSp mod">
        <pc:chgData name="Scarlata Luca Salvatore (AU)" userId="f791ac81-c75d-4ffd-8b12-5e909a5cb5d7" providerId="ADAL" clId="{DE043CC9-1981-4DBB-9A5E-CBDAB2C0A5C2}" dt="2024-09-30T08:53:26.824" v="1111" actId="1035"/>
        <pc:sldMkLst>
          <pc:docMk/>
          <pc:sldMk cId="1622874161" sldId="304"/>
        </pc:sldMkLst>
      </pc:sldChg>
      <pc:sldChg chg="modSp mod">
        <pc:chgData name="Scarlata Luca Salvatore (AU)" userId="f791ac81-c75d-4ffd-8b12-5e909a5cb5d7" providerId="ADAL" clId="{DE043CC9-1981-4DBB-9A5E-CBDAB2C0A5C2}" dt="2024-09-30T12:41:52.299" v="1858" actId="1076"/>
        <pc:sldMkLst>
          <pc:docMk/>
          <pc:sldMk cId="419787563" sldId="310"/>
        </pc:sldMkLst>
      </pc:sldChg>
      <pc:sldChg chg="addSp delSp modSp mod">
        <pc:chgData name="Scarlata Luca Salvatore (AU)" userId="f791ac81-c75d-4ffd-8b12-5e909a5cb5d7" providerId="ADAL" clId="{DE043CC9-1981-4DBB-9A5E-CBDAB2C0A5C2}" dt="2024-09-30T09:10:03.835" v="1217" actId="167"/>
        <pc:sldMkLst>
          <pc:docMk/>
          <pc:sldMk cId="3088375763" sldId="312"/>
        </pc:sldMkLst>
      </pc:sldChg>
      <pc:sldChg chg="modSp mod">
        <pc:chgData name="Scarlata Luca Salvatore (AU)" userId="f791ac81-c75d-4ffd-8b12-5e909a5cb5d7" providerId="ADAL" clId="{DE043CC9-1981-4DBB-9A5E-CBDAB2C0A5C2}" dt="2024-09-30T09:17:02.395" v="1346" actId="13926"/>
        <pc:sldMkLst>
          <pc:docMk/>
          <pc:sldMk cId="2218371041" sldId="313"/>
        </pc:sldMkLst>
      </pc:sldChg>
      <pc:sldChg chg="modSp mod">
        <pc:chgData name="Scarlata Luca Salvatore (AU)" userId="f791ac81-c75d-4ffd-8b12-5e909a5cb5d7" providerId="ADAL" clId="{DE043CC9-1981-4DBB-9A5E-CBDAB2C0A5C2}" dt="2024-09-30T10:37:52.006" v="1814" actId="20577"/>
        <pc:sldMkLst>
          <pc:docMk/>
          <pc:sldMk cId="3504514462" sldId="320"/>
        </pc:sldMkLst>
      </pc:sldChg>
      <pc:sldChg chg="addSp delSp modSp mod">
        <pc:chgData name="Scarlata Luca Salvatore (AU)" userId="f791ac81-c75d-4ffd-8b12-5e909a5cb5d7" providerId="ADAL" clId="{DE043CC9-1981-4DBB-9A5E-CBDAB2C0A5C2}" dt="2024-09-30T10:37:40.741" v="1813" actId="20577"/>
        <pc:sldMkLst>
          <pc:docMk/>
          <pc:sldMk cId="496165869" sldId="321"/>
        </pc:sldMkLst>
      </pc:sldChg>
      <pc:sldChg chg="modSp mod">
        <pc:chgData name="Scarlata Luca Salvatore (AU)" userId="f791ac81-c75d-4ffd-8b12-5e909a5cb5d7" providerId="ADAL" clId="{DE043CC9-1981-4DBB-9A5E-CBDAB2C0A5C2}" dt="2024-09-30T08:34:17.515" v="251" actId="255"/>
        <pc:sldMkLst>
          <pc:docMk/>
          <pc:sldMk cId="1252334478" sldId="325"/>
        </pc:sldMkLst>
      </pc:sldChg>
      <pc:sldChg chg="modSp mod">
        <pc:chgData name="Scarlata Luca Salvatore (AU)" userId="f791ac81-c75d-4ffd-8b12-5e909a5cb5d7" providerId="ADAL" clId="{DE043CC9-1981-4DBB-9A5E-CBDAB2C0A5C2}" dt="2024-09-30T08:34:49.738" v="271" actId="255"/>
        <pc:sldMkLst>
          <pc:docMk/>
          <pc:sldMk cId="4135462665" sldId="326"/>
        </pc:sldMkLst>
      </pc:sldChg>
      <pc:sldChg chg="delSp modSp mod">
        <pc:chgData name="Scarlata Luca Salvatore (AU)" userId="f791ac81-c75d-4ffd-8b12-5e909a5cb5d7" providerId="ADAL" clId="{DE043CC9-1981-4DBB-9A5E-CBDAB2C0A5C2}" dt="2024-09-30T12:42:06.301" v="1901" actId="1035"/>
        <pc:sldMkLst>
          <pc:docMk/>
          <pc:sldMk cId="2492933811" sldId="327"/>
        </pc:sldMkLst>
      </pc:sldChg>
    </pc:docChg>
  </pc:docChgLst>
  <pc:docChgLst>
    <pc:chgData name="Scarlata Luca Salvatore (AU)" userId="f791ac81-c75d-4ffd-8b12-5e909a5cb5d7" providerId="ADAL" clId="{9C1B3242-D869-4EC6-BDDA-EAFEBCDC0C27}"/>
    <pc:docChg chg="undo redo custSel addSld delSld modSld sldOrd">
      <pc:chgData name="Scarlata Luca Salvatore (AU)" userId="f791ac81-c75d-4ffd-8b12-5e909a5cb5d7" providerId="ADAL" clId="{9C1B3242-D869-4EC6-BDDA-EAFEBCDC0C27}" dt="2024-09-03T11:13:48.966" v="3198" actId="1035"/>
      <pc:docMkLst>
        <pc:docMk/>
      </pc:docMkLst>
      <pc:sldChg chg="modSp mod">
        <pc:chgData name="Scarlata Luca Salvatore (AU)" userId="f791ac81-c75d-4ffd-8b12-5e909a5cb5d7" providerId="ADAL" clId="{9C1B3242-D869-4EC6-BDDA-EAFEBCDC0C27}" dt="2024-09-03T10:56:34.369" v="3045" actId="20577"/>
        <pc:sldMkLst>
          <pc:docMk/>
          <pc:sldMk cId="1127443622" sldId="296"/>
        </pc:sldMkLst>
      </pc:sldChg>
      <pc:sldChg chg="delSp modSp mod">
        <pc:chgData name="Scarlata Luca Salvatore (AU)" userId="f791ac81-c75d-4ffd-8b12-5e909a5cb5d7" providerId="ADAL" clId="{9C1B3242-D869-4EC6-BDDA-EAFEBCDC0C27}" dt="2024-09-02T13:12:25.851" v="1942" actId="1036"/>
        <pc:sldMkLst>
          <pc:docMk/>
          <pc:sldMk cId="3677334970" sldId="297"/>
        </pc:sldMkLst>
      </pc:sldChg>
      <pc:sldChg chg="modSp mod">
        <pc:chgData name="Scarlata Luca Salvatore (AU)" userId="f791ac81-c75d-4ffd-8b12-5e909a5cb5d7" providerId="ADAL" clId="{9C1B3242-D869-4EC6-BDDA-EAFEBCDC0C27}" dt="2024-09-02T12:45:31.753" v="1806" actId="20577"/>
        <pc:sldMkLst>
          <pc:docMk/>
          <pc:sldMk cId="3160636598" sldId="298"/>
        </pc:sldMkLst>
      </pc:sldChg>
      <pc:sldChg chg="modSp mod ord">
        <pc:chgData name="Scarlata Luca Salvatore (AU)" userId="f791ac81-c75d-4ffd-8b12-5e909a5cb5d7" providerId="ADAL" clId="{9C1B3242-D869-4EC6-BDDA-EAFEBCDC0C27}" dt="2024-09-03T07:31:14.329" v="2756" actId="1036"/>
        <pc:sldMkLst>
          <pc:docMk/>
          <pc:sldMk cId="171630799" sldId="299"/>
        </pc:sldMkLst>
      </pc:sldChg>
      <pc:sldChg chg="addSp delSp modSp del mod">
        <pc:chgData name="Scarlata Luca Salvatore (AU)" userId="f791ac81-c75d-4ffd-8b12-5e909a5cb5d7" providerId="ADAL" clId="{9C1B3242-D869-4EC6-BDDA-EAFEBCDC0C27}" dt="2024-09-02T13:42:33.364" v="2000" actId="2696"/>
        <pc:sldMkLst>
          <pc:docMk/>
          <pc:sldMk cId="1185170942" sldId="300"/>
        </pc:sldMkLst>
      </pc:sldChg>
      <pc:sldChg chg="modSp mod">
        <pc:chgData name="Scarlata Luca Salvatore (AU)" userId="f791ac81-c75d-4ffd-8b12-5e909a5cb5d7" providerId="ADAL" clId="{9C1B3242-D869-4EC6-BDDA-EAFEBCDC0C27}" dt="2024-09-03T07:32:23.380" v="2777" actId="20577"/>
        <pc:sldMkLst>
          <pc:docMk/>
          <pc:sldMk cId="3798163121" sldId="301"/>
        </pc:sldMkLst>
      </pc:sldChg>
      <pc:sldChg chg="modSp mod">
        <pc:chgData name="Scarlata Luca Salvatore (AU)" userId="f791ac81-c75d-4ffd-8b12-5e909a5cb5d7" providerId="ADAL" clId="{9C1B3242-D869-4EC6-BDDA-EAFEBCDC0C27}" dt="2024-09-03T07:32:29.663" v="2780" actId="20577"/>
        <pc:sldMkLst>
          <pc:docMk/>
          <pc:sldMk cId="3685757999" sldId="302"/>
        </pc:sldMkLst>
      </pc:sldChg>
      <pc:sldChg chg="addSp delSp modSp mod ord">
        <pc:chgData name="Scarlata Luca Salvatore (AU)" userId="f791ac81-c75d-4ffd-8b12-5e909a5cb5d7" providerId="ADAL" clId="{9C1B3242-D869-4EC6-BDDA-EAFEBCDC0C27}" dt="2024-09-03T07:48:19.483" v="2861" actId="27918"/>
        <pc:sldMkLst>
          <pc:docMk/>
          <pc:sldMk cId="1622874161" sldId="304"/>
        </pc:sldMkLst>
      </pc:sldChg>
      <pc:sldChg chg="delSp modSp del mod">
        <pc:chgData name="Scarlata Luca Salvatore (AU)" userId="f791ac81-c75d-4ffd-8b12-5e909a5cb5d7" providerId="ADAL" clId="{9C1B3242-D869-4EC6-BDDA-EAFEBCDC0C27}" dt="2024-08-26T15:05:41.254" v="1566" actId="2696"/>
        <pc:sldMkLst>
          <pc:docMk/>
          <pc:sldMk cId="2672915178" sldId="308"/>
        </pc:sldMkLst>
      </pc:sldChg>
      <pc:sldChg chg="modSp mod">
        <pc:chgData name="Scarlata Luca Salvatore (AU)" userId="f791ac81-c75d-4ffd-8b12-5e909a5cb5d7" providerId="ADAL" clId="{9C1B3242-D869-4EC6-BDDA-EAFEBCDC0C27}" dt="2024-09-03T07:34:56.722" v="2836" actId="20577"/>
        <pc:sldMkLst>
          <pc:docMk/>
          <pc:sldMk cId="419787563" sldId="310"/>
        </pc:sldMkLst>
      </pc:sldChg>
      <pc:sldChg chg="addSp delSp modSp mod">
        <pc:chgData name="Scarlata Luca Salvatore (AU)" userId="f791ac81-c75d-4ffd-8b12-5e909a5cb5d7" providerId="ADAL" clId="{9C1B3242-D869-4EC6-BDDA-EAFEBCDC0C27}" dt="2024-09-03T11:13:48.966" v="3198" actId="1035"/>
        <pc:sldMkLst>
          <pc:docMk/>
          <pc:sldMk cId="52347140" sldId="311"/>
        </pc:sldMkLst>
      </pc:sldChg>
      <pc:sldChg chg="addSp modSp mod">
        <pc:chgData name="Scarlata Luca Salvatore (AU)" userId="f791ac81-c75d-4ffd-8b12-5e909a5cb5d7" providerId="ADAL" clId="{9C1B3242-D869-4EC6-BDDA-EAFEBCDC0C27}" dt="2024-09-03T07:23:44.774" v="2703" actId="552"/>
        <pc:sldMkLst>
          <pc:docMk/>
          <pc:sldMk cId="3088375763" sldId="312"/>
        </pc:sldMkLst>
      </pc:sldChg>
      <pc:sldChg chg="delSp modSp mod">
        <pc:chgData name="Scarlata Luca Salvatore (AU)" userId="f791ac81-c75d-4ffd-8b12-5e909a5cb5d7" providerId="ADAL" clId="{9C1B3242-D869-4EC6-BDDA-EAFEBCDC0C27}" dt="2024-09-03T07:34:01.170" v="2826" actId="20577"/>
        <pc:sldMkLst>
          <pc:docMk/>
          <pc:sldMk cId="2218371041" sldId="313"/>
        </pc:sldMkLst>
      </pc:sldChg>
      <pc:sldChg chg="modSp mod">
        <pc:chgData name="Scarlata Luca Salvatore (AU)" userId="f791ac81-c75d-4ffd-8b12-5e909a5cb5d7" providerId="ADAL" clId="{9C1B3242-D869-4EC6-BDDA-EAFEBCDC0C27}" dt="2024-09-02T12:57:56.474" v="1841" actId="732"/>
        <pc:sldMkLst>
          <pc:docMk/>
          <pc:sldMk cId="623642752" sldId="314"/>
        </pc:sldMkLst>
      </pc:sldChg>
      <pc:sldChg chg="modSp mod">
        <pc:chgData name="Scarlata Luca Salvatore (AU)" userId="f791ac81-c75d-4ffd-8b12-5e909a5cb5d7" providerId="ADAL" clId="{9C1B3242-D869-4EC6-BDDA-EAFEBCDC0C27}" dt="2024-09-02T12:58:19.951" v="1842" actId="732"/>
        <pc:sldMkLst>
          <pc:docMk/>
          <pc:sldMk cId="213206311" sldId="316"/>
        </pc:sldMkLst>
      </pc:sldChg>
      <pc:sldChg chg="delSp modSp del mod">
        <pc:chgData name="Scarlata Luca Salvatore (AU)" userId="f791ac81-c75d-4ffd-8b12-5e909a5cb5d7" providerId="ADAL" clId="{9C1B3242-D869-4EC6-BDDA-EAFEBCDC0C27}" dt="2024-09-02T14:39:44.921" v="2082" actId="2696"/>
        <pc:sldMkLst>
          <pc:docMk/>
          <pc:sldMk cId="3459902821" sldId="319"/>
        </pc:sldMkLst>
      </pc:sldChg>
      <pc:sldChg chg="addSp delSp modSp add mod ord">
        <pc:chgData name="Scarlata Luca Salvatore (AU)" userId="f791ac81-c75d-4ffd-8b12-5e909a5cb5d7" providerId="ADAL" clId="{9C1B3242-D869-4EC6-BDDA-EAFEBCDC0C27}" dt="2024-09-03T08:18:22.376" v="3044" actId="20577"/>
        <pc:sldMkLst>
          <pc:docMk/>
          <pc:sldMk cId="3504514462" sldId="320"/>
        </pc:sldMkLst>
      </pc:sldChg>
      <pc:sldChg chg="delSp modSp add mod">
        <pc:chgData name="Scarlata Luca Salvatore (AU)" userId="f791ac81-c75d-4ffd-8b12-5e909a5cb5d7" providerId="ADAL" clId="{9C1B3242-D869-4EC6-BDDA-EAFEBCDC0C27}" dt="2024-09-03T07:34:17.688" v="2830" actId="20577"/>
        <pc:sldMkLst>
          <pc:docMk/>
          <pc:sldMk cId="496165869" sldId="321"/>
        </pc:sldMkLst>
      </pc:sldChg>
      <pc:sldChg chg="addSp delSp modSp add mod">
        <pc:chgData name="Scarlata Luca Salvatore (AU)" userId="f791ac81-c75d-4ffd-8b12-5e909a5cb5d7" providerId="ADAL" clId="{9C1B3242-D869-4EC6-BDDA-EAFEBCDC0C27}" dt="2024-09-03T08:13:54.391" v="2996" actId="1038"/>
        <pc:sldMkLst>
          <pc:docMk/>
          <pc:sldMk cId="2775499762" sldId="322"/>
        </pc:sldMkLst>
      </pc:sldChg>
      <pc:sldChg chg="new del">
        <pc:chgData name="Scarlata Luca Salvatore (AU)" userId="f791ac81-c75d-4ffd-8b12-5e909a5cb5d7" providerId="ADAL" clId="{9C1B3242-D869-4EC6-BDDA-EAFEBCDC0C27}" dt="2024-09-02T13:46:35.882" v="2010" actId="680"/>
        <pc:sldMkLst>
          <pc:docMk/>
          <pc:sldMk cId="3649355322" sldId="32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cquirenteunicoit-my.sharepoint.com/personal/lucasalvatore_scarlata_acquirenteunico_it/Documents/RELAZIONE%20ANNUALE%202020-2024/Sito%20ARERA/2025/Sportello%20Relazione%20annuale%20I%20sem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54266842340148913"/>
          <c:y val="6.2449486099289762E-2"/>
          <c:w val="0.36881072860286335"/>
          <c:h val="0.63665753542231407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029-4D6D-8DFE-5E81CBB4DD8B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029-4D6D-8DFE-5E81CBB4DD8B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029-4D6D-8DFE-5E81CBB4DD8B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29-4D6D-8DFE-5E81CBB4DD8B}"/>
                </c:ext>
              </c:extLst>
            </c:dLbl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6029-4D6D-8DFE-5E81CBB4DD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18'!$Q$20:$Q$26</c:f>
              <c:strCache>
                <c:ptCount val="7"/>
                <c:pt idx="0">
                  <c:v>Misura</c:v>
                </c:pt>
                <c:pt idx="1">
                  <c:v>Qualità commerciale</c:v>
                </c:pt>
                <c:pt idx="2">
                  <c:v>Allacciamenti/Lavori</c:v>
                </c:pt>
                <c:pt idx="3">
                  <c:v>Contratti</c:v>
                </c:pt>
                <c:pt idx="4">
                  <c:v>Fatturazione</c:v>
                </c:pt>
                <c:pt idx="5">
                  <c:v>Qualità tecnica </c:v>
                </c:pt>
                <c:pt idx="6">
                  <c:v>Bonus</c:v>
                </c:pt>
              </c:strCache>
            </c:strRef>
          </c:cat>
          <c:val>
            <c:numRef>
              <c:f>'SLIDE 18'!$R$20:$R$26</c:f>
              <c:numCache>
                <c:formatCode>0%</c:formatCode>
                <c:ptCount val="7"/>
                <c:pt idx="0">
                  <c:v>1.8181818181818182E-3</c:v>
                </c:pt>
                <c:pt idx="1">
                  <c:v>3.0303030303030303E-3</c:v>
                </c:pt>
                <c:pt idx="2">
                  <c:v>1.2121212121212121E-2</c:v>
                </c:pt>
                <c:pt idx="3">
                  <c:v>2.5454545454545455E-2</c:v>
                </c:pt>
                <c:pt idx="4">
                  <c:v>4.7272727272727272E-2</c:v>
                </c:pt>
                <c:pt idx="5">
                  <c:v>6.6666666666666666E-2</c:v>
                </c:pt>
                <c:pt idx="6">
                  <c:v>0.84363636363636363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29-4D6D-8DFE-5E81CBB4D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997856"/>
        <c:axId val="16998272"/>
        <c:axId val="0"/>
      </c:bar3DChart>
      <c:catAx>
        <c:axId val="16997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98272"/>
        <c:crosses val="autoZero"/>
        <c:auto val="1"/>
        <c:lblAlgn val="ctr"/>
        <c:lblOffset val="100"/>
        <c:noMultiLvlLbl val="0"/>
      </c:catAx>
      <c:valAx>
        <c:axId val="169982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99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9202" cy="512222"/>
          </a:xfrm>
          <a:prstGeom prst="rect">
            <a:avLst/>
          </a:prstGeom>
        </p:spPr>
        <p:txBody>
          <a:bodyPr vert="horz" lIns="94741" tIns="47371" rIns="94741" bIns="47371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3208" y="3"/>
            <a:ext cx="3079202" cy="512222"/>
          </a:xfrm>
          <a:prstGeom prst="rect">
            <a:avLst/>
          </a:prstGeom>
        </p:spPr>
        <p:txBody>
          <a:bodyPr vert="horz" lIns="94741" tIns="47371" rIns="94741" bIns="47371" rtlCol="0"/>
          <a:lstStyle>
            <a:lvl1pPr algn="r">
              <a:defRPr sz="1200"/>
            </a:lvl1pPr>
          </a:lstStyle>
          <a:p>
            <a:fld id="{6762854B-792E-47DF-B9B7-D9CD04FD27BB}" type="datetimeFigureOut">
              <a:rPr lang="it-IT" smtClean="0"/>
              <a:t>09/09/2025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720758"/>
            <a:ext cx="3079202" cy="512222"/>
          </a:xfrm>
          <a:prstGeom prst="rect">
            <a:avLst/>
          </a:prstGeom>
        </p:spPr>
        <p:txBody>
          <a:bodyPr vert="horz" lIns="94741" tIns="47371" rIns="94741" bIns="47371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3208" y="9720758"/>
            <a:ext cx="3079202" cy="512222"/>
          </a:xfrm>
          <a:prstGeom prst="rect">
            <a:avLst/>
          </a:prstGeom>
        </p:spPr>
        <p:txBody>
          <a:bodyPr vert="horz" lIns="94741" tIns="47371" rIns="94741" bIns="47371" rtlCol="0" anchor="b"/>
          <a:lstStyle>
            <a:lvl1pPr algn="r">
              <a:defRPr sz="1200"/>
            </a:lvl1pPr>
          </a:lstStyle>
          <a:p>
            <a:fld id="{B5596D27-44F5-4F26-ABD3-FD6F8BE698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931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9202" cy="512222"/>
          </a:xfrm>
          <a:prstGeom prst="rect">
            <a:avLst/>
          </a:prstGeom>
        </p:spPr>
        <p:txBody>
          <a:bodyPr vert="horz" lIns="94735" tIns="47366" rIns="94735" bIns="4736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209" y="3"/>
            <a:ext cx="3079202" cy="512222"/>
          </a:xfrm>
          <a:prstGeom prst="rect">
            <a:avLst/>
          </a:prstGeom>
        </p:spPr>
        <p:txBody>
          <a:bodyPr vert="horz" lIns="94735" tIns="47366" rIns="94735" bIns="47366" rtlCol="0"/>
          <a:lstStyle>
            <a:lvl1pPr algn="r">
              <a:defRPr sz="1200"/>
            </a:lvl1pPr>
          </a:lstStyle>
          <a:p>
            <a:fld id="{0B7EC590-382A-46B6-99ED-801E42156FE8}" type="datetimeFigureOut">
              <a:rPr lang="it-IT" smtClean="0"/>
              <a:t>09/09/2025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9687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5" tIns="47366" rIns="94735" bIns="4736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084" y="4862024"/>
            <a:ext cx="5683914" cy="4605085"/>
          </a:xfrm>
          <a:prstGeom prst="rect">
            <a:avLst/>
          </a:prstGeom>
        </p:spPr>
        <p:txBody>
          <a:bodyPr vert="horz" lIns="94735" tIns="47366" rIns="94735" bIns="47366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0758"/>
            <a:ext cx="3079202" cy="512222"/>
          </a:xfrm>
          <a:prstGeom prst="rect">
            <a:avLst/>
          </a:prstGeom>
        </p:spPr>
        <p:txBody>
          <a:bodyPr vert="horz" lIns="94735" tIns="47366" rIns="94735" bIns="4736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209" y="9720758"/>
            <a:ext cx="3079202" cy="512222"/>
          </a:xfrm>
          <a:prstGeom prst="rect">
            <a:avLst/>
          </a:prstGeom>
        </p:spPr>
        <p:txBody>
          <a:bodyPr vert="horz" lIns="94735" tIns="47366" rIns="94735" bIns="47366" rtlCol="0" anchor="b"/>
          <a:lstStyle>
            <a:lvl1pPr algn="r">
              <a:defRPr sz="1200"/>
            </a:lvl1pPr>
          </a:lstStyle>
          <a:p>
            <a:fld id="{61206ED6-03B2-4A12-8085-1CB86A2626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515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624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520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556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8342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6215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488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2929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860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2186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0543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7273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873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8605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8570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9131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4191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5472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5417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06ED6-03B2-4A12-8085-1CB86A262653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520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7" y="0"/>
            <a:ext cx="915035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C:\Users\a851585\Desktop\appo\Nuova cartella\logo_servizioconciliazione18_bianc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845" y="14456"/>
            <a:ext cx="1440160" cy="48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7" y="29143"/>
            <a:ext cx="1041798" cy="47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5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65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0047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8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790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81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06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81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97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7519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767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41155-2CE3-47AA-98D4-A2F5F755A8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492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6.jpe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8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29.emf"/><Relationship Id="rId5" Type="http://schemas.openxmlformats.org/officeDocument/2006/relationships/image" Target="../media/image10.png"/><Relationship Id="rId10" Type="http://schemas.openxmlformats.org/officeDocument/2006/relationships/package" Target="../embeddings/Microsoft_Excel_Worksheet.xlsx"/><Relationship Id="rId4" Type="http://schemas.openxmlformats.org/officeDocument/2006/relationships/image" Target="../media/image9.png"/><Relationship Id="rId9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8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11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42.svg"/><Relationship Id="rId4" Type="http://schemas.openxmlformats.org/officeDocument/2006/relationships/image" Target="../media/image9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.pn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29.emf"/><Relationship Id="rId4" Type="http://schemas.openxmlformats.org/officeDocument/2006/relationships/image" Target="../media/image9.png"/><Relationship Id="rId9" Type="http://schemas.openxmlformats.org/officeDocument/2006/relationships/package" Target="../embeddings/Microsoft_Excel_Worksheet.xls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0.png"/><Relationship Id="rId18" Type="http://schemas.openxmlformats.org/officeDocument/2006/relationships/image" Target="../media/image51.emf"/><Relationship Id="rId3" Type="http://schemas.openxmlformats.org/officeDocument/2006/relationships/image" Target="../media/image47.png"/><Relationship Id="rId7" Type="http://schemas.openxmlformats.org/officeDocument/2006/relationships/image" Target="../media/image11.png"/><Relationship Id="rId17" Type="http://schemas.openxmlformats.org/officeDocument/2006/relationships/image" Target="../media/image50.jp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5" Type="http://schemas.openxmlformats.org/officeDocument/2006/relationships/image" Target="../media/image50.png"/><Relationship Id="rId10" Type="http://schemas.openxmlformats.org/officeDocument/2006/relationships/image" Target="../media/image38.png"/><Relationship Id="rId4" Type="http://schemas.openxmlformats.org/officeDocument/2006/relationships/image" Target="../media/image8.png"/><Relationship Id="rId9" Type="http://schemas.openxmlformats.org/officeDocument/2006/relationships/image" Target="../media/image37.png"/><Relationship Id="rId1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8.png"/><Relationship Id="rId7" Type="http://schemas.openxmlformats.org/officeDocument/2006/relationships/image" Target="../media/image5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7114"/>
            <a:ext cx="1552138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12"/>
          <p:cNvSpPr/>
          <p:nvPr/>
        </p:nvSpPr>
        <p:spPr>
          <a:xfrm>
            <a:off x="120135" y="6366943"/>
            <a:ext cx="73962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663" indent="-93663" algn="just"/>
            <a:r>
              <a:rPr lang="it-IT" sz="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Lo Sportello per il consumatore Energia e Ambiente istituito nel 2009 dall’ARERA e gestito in collaborazione con Acquirente Unico Spa, fornisce informazioni ed assistenza ai clienti e utenti finali dei settori regolati</a:t>
            </a:r>
          </a:p>
        </p:txBody>
      </p:sp>
      <p:sp>
        <p:nvSpPr>
          <p:cNvPr id="9" name="Rettangolo 8"/>
          <p:cNvSpPr/>
          <p:nvPr/>
        </p:nvSpPr>
        <p:spPr>
          <a:xfrm>
            <a:off x="240889" y="4509120"/>
            <a:ext cx="87829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Sportello per il consumatore Energia e Ambiente</a:t>
            </a:r>
          </a:p>
          <a:p>
            <a:endParaRPr lang="it-IT" altLang="it-IT" sz="11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it-IT" altLang="it-IT" sz="11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it-IT" altLang="it-IT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Relazione I semestre 2025 Contact Center, Procedure Speciali e Reclami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309320"/>
            <a:ext cx="1067489" cy="36004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1947E32-1525-4650-EF97-453B01340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504" y="64345"/>
            <a:ext cx="2187130" cy="92972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8CF80A6-29A0-2B43-1546-E521CC27E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0" y="1052018"/>
            <a:ext cx="8782975" cy="34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98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0" y="-17397"/>
            <a:ext cx="9094243" cy="583693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645793B-A2CF-1AB8-CE72-8B44A8BC4C6F}"/>
              </a:ext>
            </a:extLst>
          </p:cNvPr>
          <p:cNvSpPr/>
          <p:nvPr/>
        </p:nvSpPr>
        <p:spPr>
          <a:xfrm>
            <a:off x="162281" y="810443"/>
            <a:ext cx="8782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Sommario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3BAC5EB9-D294-3D6B-099E-9CBA3F3DF6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52" t="23076" r="608" b="-8228"/>
          <a:stretch/>
        </p:blipFill>
        <p:spPr>
          <a:xfrm>
            <a:off x="222499" y="1509113"/>
            <a:ext cx="6721226" cy="5060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9E03553-9BDE-48CE-BD87-0D4E1D66E20E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8D81088-B20A-637B-25EE-FBE1785080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9135" y="1315428"/>
            <a:ext cx="1625684" cy="38737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256EF5F4-5BE6-3176-B452-2B6EC290F53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10000"/>
          </a:blip>
          <a:srcRect l="29772" r="38180" b="4117"/>
          <a:stretch/>
        </p:blipFill>
        <p:spPr>
          <a:xfrm>
            <a:off x="310413" y="3637381"/>
            <a:ext cx="520995" cy="37142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9F7DB7AF-DF1C-3289-F999-1EF069D3C9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10000"/>
          </a:blip>
          <a:srcRect l="29772" r="38180" b="4117"/>
          <a:stretch/>
        </p:blipFill>
        <p:spPr>
          <a:xfrm>
            <a:off x="310413" y="2702442"/>
            <a:ext cx="520995" cy="37142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A03E179-B172-8433-73CD-A9C63E416F02}"/>
              </a:ext>
            </a:extLst>
          </p:cNvPr>
          <p:cNvSpPr txBox="1"/>
          <p:nvPr/>
        </p:nvSpPr>
        <p:spPr>
          <a:xfrm>
            <a:off x="404305" y="2287320"/>
            <a:ext cx="3630802" cy="17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-457200">
              <a:lnSpc>
                <a:spcPct val="300000"/>
              </a:lnSpc>
              <a:buFont typeface="+mj-lt"/>
              <a:buAutoNum type="arabicPeriod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Contact Center</a:t>
            </a:r>
          </a:p>
          <a:p>
            <a:pPr marL="114300" indent="-457200">
              <a:lnSpc>
                <a:spcPct val="300000"/>
              </a:lnSpc>
              <a:buFont typeface="+mj-lt"/>
              <a:buAutoNum type="arabicPeriod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Procedure Speciali e Reclami</a:t>
            </a:r>
          </a:p>
        </p:txBody>
      </p:sp>
    </p:spTree>
    <p:extLst>
      <p:ext uri="{BB962C8B-B14F-4D97-AF65-F5344CB8AC3E}">
        <p14:creationId xmlns:p14="http://schemas.microsoft.com/office/powerpoint/2010/main" val="62364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0" y="-17397"/>
            <a:ext cx="9094243" cy="583693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645793B-A2CF-1AB8-CE72-8B44A8BC4C6F}"/>
              </a:ext>
            </a:extLst>
          </p:cNvPr>
          <p:cNvSpPr/>
          <p:nvPr/>
        </p:nvSpPr>
        <p:spPr>
          <a:xfrm>
            <a:off x="1015839" y="2024092"/>
            <a:ext cx="878297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Contact Center</a:t>
            </a:r>
          </a:p>
          <a:p>
            <a:endParaRPr lang="it-IT" altLang="it-IT" sz="24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BE2C1C52-4F21-BBE1-A3CD-C7B30453B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431" y="2132757"/>
            <a:ext cx="307408" cy="312211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8A8E1638-01D2-7B51-7C01-01677D9AB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331" y="2807282"/>
            <a:ext cx="2095500" cy="19050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3BAC5EB9-D294-3D6B-099E-9CBA3F3DF64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53" t="23076" r="658" b="-5418"/>
          <a:stretch/>
        </p:blipFill>
        <p:spPr>
          <a:xfrm>
            <a:off x="714111" y="2708650"/>
            <a:ext cx="6717770" cy="4893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A7F82FC-2372-3CA5-8D8D-A6BF76EAE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18" y="2917666"/>
            <a:ext cx="3537970" cy="181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D4F0611-7E47-470B-0D13-CC86891AD0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8316" y="2507582"/>
            <a:ext cx="1625684" cy="38737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896F87-BA7F-B085-E439-3DBAD4EEA720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6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5FC6370-FEF0-F58A-F7A6-CD664D6B0017}"/>
              </a:ext>
            </a:extLst>
          </p:cNvPr>
          <p:cNvSpPr txBox="1"/>
          <p:nvPr/>
        </p:nvSpPr>
        <p:spPr>
          <a:xfrm>
            <a:off x="172450" y="1817869"/>
            <a:ext cx="9295493" cy="4033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1.1       Chiamate ricevute dal Contact Center in orario di servizio - 2020/I sem 2025</a:t>
            </a:r>
          </a:p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1.2       Chiamate in ingresso al Contact Center per argomento - I sem 2025</a:t>
            </a:r>
          </a:p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1.3       Informazioni sulla regolazione applicabile per settore e Procedure Speciali informative – 2020/I sem 2025</a:t>
            </a:r>
          </a:p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1.4       Informazioni sulla regolazione applicabile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Settori Energia </a:t>
            </a: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– I sem 2025</a:t>
            </a:r>
          </a:p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1.5       Dettaglio Procedure Speciali informative – I </a:t>
            </a:r>
            <a:r>
              <a:rPr lang="it-IT" sz="1500" dirty="0" err="1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sem</a:t>
            </a: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2025 </a:t>
            </a:r>
          </a:p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1.6       Informazioni sulla regolazione applicabile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Settori Idrico e </a:t>
            </a:r>
            <a:r>
              <a:rPr lang="it-IT" sz="1500" i="1" dirty="0" err="1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Telecalore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–</a:t>
            </a: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I </a:t>
            </a:r>
            <a:r>
              <a:rPr lang="it-IT" sz="1500" dirty="0" err="1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sem</a:t>
            </a: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2025</a:t>
            </a:r>
          </a:p>
          <a:p>
            <a:pPr>
              <a:lnSpc>
                <a:spcPct val="250000"/>
              </a:lnSpc>
            </a:pP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1.7       Customer Satisfaction – I sem 2025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0" y="-17397"/>
            <a:ext cx="9094243" cy="583693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645793B-A2CF-1AB8-CE72-8B44A8BC4C6F}"/>
              </a:ext>
            </a:extLst>
          </p:cNvPr>
          <p:cNvSpPr/>
          <p:nvPr/>
        </p:nvSpPr>
        <p:spPr>
          <a:xfrm>
            <a:off x="458055" y="715879"/>
            <a:ext cx="8782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Sommario – Contact Center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BE2C1C52-4F21-BBE1-A3CD-C7B30453B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647" y="779445"/>
            <a:ext cx="307408" cy="31221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3BAC5EB9-D294-3D6B-099E-9CBA3F3DF6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53" t="23077" r="650" b="-6"/>
          <a:stretch/>
        </p:blipFill>
        <p:spPr>
          <a:xfrm>
            <a:off x="156327" y="1355338"/>
            <a:ext cx="6718342" cy="4571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D4B2C79-D2E1-D80D-F019-C9AF0580E2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8743" y="617169"/>
            <a:ext cx="2095500" cy="1905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58ED8EA-0B97-51B5-D45A-8294794883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9047" y="1139106"/>
            <a:ext cx="1625684" cy="38737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50DBEEF-1F3F-F6E5-B1CA-B291B799A09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021329" y="6567209"/>
            <a:ext cx="520995" cy="37142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1D34008-4E4B-1DE3-C875-99F6EFE2FC4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4826368"/>
            <a:ext cx="520995" cy="37142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9800E9A-6922-A570-16BF-2FEC94B59BF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5412158"/>
            <a:ext cx="520995" cy="37142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ED71C40-2995-C22B-CE74-1A7C60F07AE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1998089"/>
            <a:ext cx="520995" cy="37142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40BE648-E875-5F9F-4CF4-01132A3993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4254143"/>
            <a:ext cx="520995" cy="37142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EC949B4-AEE7-D0C8-4EA0-E357BD5818C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2556660"/>
            <a:ext cx="520995" cy="37142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E6F90E5-52C7-FBE4-BE7F-5E7A36B229F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3129653"/>
            <a:ext cx="520995" cy="371421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118C1D7-8713-FB63-5907-23BF36792BC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147945" y="3697671"/>
            <a:ext cx="520995" cy="371421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0654B09-B485-A178-D3EE-05591DF51E3F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75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64FA84D0-26A8-89B1-8DD5-12E09B567F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79"/>
          <a:stretch>
            <a:fillRect/>
          </a:stretch>
        </p:blipFill>
        <p:spPr>
          <a:xfrm>
            <a:off x="910435" y="1626988"/>
            <a:ext cx="7799006" cy="3810482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4850680-91C8-FB57-D07C-351D572DFB65}"/>
              </a:ext>
            </a:extLst>
          </p:cNvPr>
          <p:cNvSpPr/>
          <p:nvPr/>
        </p:nvSpPr>
        <p:spPr>
          <a:xfrm>
            <a:off x="2799445" y="720735"/>
            <a:ext cx="3606300" cy="8972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4000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  </a:t>
            </a:r>
            <a:r>
              <a:rPr lang="it-IT" sz="40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11.691.487</a:t>
            </a:r>
          </a:p>
          <a:p>
            <a:pPr algn="ctr"/>
            <a:r>
              <a:rPr lang="it-IT" sz="12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Chiamate totali da avvio Sportello (dic. 2009)</a:t>
            </a:r>
            <a:endParaRPr lang="it-IT" sz="500" dirty="0">
              <a:ln w="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- 4 -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D6D40D-3358-A0CB-FE85-4016B15565C3}"/>
              </a:ext>
            </a:extLst>
          </p:cNvPr>
          <p:cNvSpPr txBox="1"/>
          <p:nvPr/>
        </p:nvSpPr>
        <p:spPr>
          <a:xfrm>
            <a:off x="931659" y="-66787"/>
            <a:ext cx="7134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1.1 - Chiamate ricevute dal Contact Center 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in orario di servizio - 2020/I sem 2025 </a:t>
            </a:r>
            <a:r>
              <a:rPr lang="it-IT" dirty="0">
                <a:solidFill>
                  <a:schemeClr val="bg1"/>
                </a:solidFill>
              </a:rPr>
              <a:t>(1/2)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749508E-4E52-ABEB-EE66-CEA753D03357}"/>
              </a:ext>
            </a:extLst>
          </p:cNvPr>
          <p:cNvSpPr/>
          <p:nvPr/>
        </p:nvSpPr>
        <p:spPr>
          <a:xfrm>
            <a:off x="442337" y="6222820"/>
            <a:ext cx="3637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i="1" dirty="0">
                <a:latin typeface="+mj-lt"/>
              </a:rPr>
              <a:t>*) Servizio attivo lun-ven (ore 8:00-18:00), escluso i festivi</a:t>
            </a:r>
          </a:p>
          <a:p>
            <a:r>
              <a:rPr lang="it-IT" sz="800" i="1" dirty="0">
                <a:latin typeface="+mj-lt"/>
              </a:rPr>
              <a:t>**) es. bollette e fatturazione, contratto, qualità lavori e fornitura, contatore, </a:t>
            </a:r>
            <a:r>
              <a:rPr lang="it-IT" sz="800" i="1" dirty="0" err="1">
                <a:latin typeface="+mj-lt"/>
              </a:rPr>
              <a:t>Cmor</a:t>
            </a:r>
            <a:endParaRPr lang="it-IT" sz="800" i="1" dirty="0">
              <a:latin typeface="+mj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E88390-4BFC-9F49-D019-C98ADD22C6C9}"/>
              </a:ext>
            </a:extLst>
          </p:cNvPr>
          <p:cNvSpPr txBox="1"/>
          <p:nvPr/>
        </p:nvSpPr>
        <p:spPr>
          <a:xfrm>
            <a:off x="329584" y="1752853"/>
            <a:ext cx="17062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Chiamate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ricevute in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orario di servizio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*  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anni 2020 – I sem 2025</a:t>
            </a:r>
          </a:p>
        </p:txBody>
      </p:sp>
      <p:cxnSp>
        <p:nvCxnSpPr>
          <p:cNvPr id="5" name="Connettore 1 62">
            <a:extLst>
              <a:ext uri="{FF2B5EF4-FFF2-40B4-BE49-F238E27FC236}">
                <a16:creationId xmlns:a16="http://schemas.microsoft.com/office/drawing/2014/main" id="{B5D99B94-8F2B-A131-77B3-3515D9ABAAE7}"/>
              </a:ext>
            </a:extLst>
          </p:cNvPr>
          <p:cNvCxnSpPr/>
          <p:nvPr/>
        </p:nvCxnSpPr>
        <p:spPr>
          <a:xfrm flipV="1">
            <a:off x="396617" y="1746403"/>
            <a:ext cx="126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63">
            <a:extLst>
              <a:ext uri="{FF2B5EF4-FFF2-40B4-BE49-F238E27FC236}">
                <a16:creationId xmlns:a16="http://schemas.microsoft.com/office/drawing/2014/main" id="{AE0F98D7-997B-3142-D440-A95CABE095A4}"/>
              </a:ext>
            </a:extLst>
          </p:cNvPr>
          <p:cNvCxnSpPr/>
          <p:nvPr/>
        </p:nvCxnSpPr>
        <p:spPr>
          <a:xfrm flipV="1">
            <a:off x="408681" y="2339266"/>
            <a:ext cx="126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08A55C0-21C4-6D71-2231-3FFB18AB6581}"/>
              </a:ext>
            </a:extLst>
          </p:cNvPr>
          <p:cNvSpPr txBox="1"/>
          <p:nvPr/>
        </p:nvSpPr>
        <p:spPr>
          <a:xfrm>
            <a:off x="329585" y="1478271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76688FE-08E3-02EF-17A9-3DCC4BE7E3B3}"/>
              </a:ext>
            </a:extLst>
          </p:cNvPr>
          <p:cNvSpPr/>
          <p:nvPr/>
        </p:nvSpPr>
        <p:spPr>
          <a:xfrm>
            <a:off x="153619" y="5415596"/>
            <a:ext cx="1005439" cy="4854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Media chiamate/gg</a:t>
            </a: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52D1A66F-5D27-9DFC-1706-5D373C5655C0}"/>
              </a:ext>
            </a:extLst>
          </p:cNvPr>
          <p:cNvSpPr/>
          <p:nvPr/>
        </p:nvSpPr>
        <p:spPr>
          <a:xfrm>
            <a:off x="1398142" y="5483825"/>
            <a:ext cx="820245" cy="33411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1.899</a:t>
            </a: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2C40636D-A006-25F8-DF00-8D0D155B8C0E}"/>
              </a:ext>
            </a:extLst>
          </p:cNvPr>
          <p:cNvSpPr/>
          <p:nvPr/>
        </p:nvSpPr>
        <p:spPr>
          <a:xfrm>
            <a:off x="2525229" y="5483825"/>
            <a:ext cx="820245" cy="33411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2.495</a:t>
            </a:r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3676C910-3319-4BB5-6947-4951A32FF258}"/>
              </a:ext>
            </a:extLst>
          </p:cNvPr>
          <p:cNvSpPr/>
          <p:nvPr/>
        </p:nvSpPr>
        <p:spPr>
          <a:xfrm>
            <a:off x="3639055" y="5483825"/>
            <a:ext cx="820245" cy="33411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4.756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AC04FF45-FE14-7CED-2961-26CA751FA7B0}"/>
              </a:ext>
            </a:extLst>
          </p:cNvPr>
          <p:cNvSpPr/>
          <p:nvPr/>
        </p:nvSpPr>
        <p:spPr>
          <a:xfrm>
            <a:off x="4772497" y="5483825"/>
            <a:ext cx="820245" cy="33411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6.212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39F521B-BF62-0D1A-ECD8-85A16619F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56" y="883070"/>
            <a:ext cx="310708" cy="39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arrotondato 28">
            <a:extLst>
              <a:ext uri="{FF2B5EF4-FFF2-40B4-BE49-F238E27FC236}">
                <a16:creationId xmlns:a16="http://schemas.microsoft.com/office/drawing/2014/main" id="{6EBFC1D1-00B0-B067-6365-D3A0DA93B197}"/>
              </a:ext>
            </a:extLst>
          </p:cNvPr>
          <p:cNvSpPr/>
          <p:nvPr/>
        </p:nvSpPr>
        <p:spPr>
          <a:xfrm>
            <a:off x="2953511" y="697965"/>
            <a:ext cx="3264409" cy="919571"/>
          </a:xfrm>
          <a:prstGeom prst="roundRect">
            <a:avLst/>
          </a:prstGeom>
          <a:noFill/>
          <a:ln w="12700">
            <a:solidFill>
              <a:srgbClr val="97A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>
              <a:ln>
                <a:solidFill>
                  <a:srgbClr val="84A4D3"/>
                </a:solidFill>
              </a:ln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29A9849A-464B-5F86-39CB-4BD197E5127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968" t="87330" r="34766" b="5507"/>
          <a:stretch/>
        </p:blipFill>
        <p:spPr>
          <a:xfrm>
            <a:off x="3143965" y="5865375"/>
            <a:ext cx="2856067" cy="32389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66364EF-EC92-5E2A-AD33-5BBAC2DAEC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8743" y="617169"/>
            <a:ext cx="2095500" cy="190500"/>
          </a:xfrm>
          <a:prstGeom prst="rect">
            <a:avLst/>
          </a:prstGeom>
        </p:spPr>
      </p:pic>
      <p:sp>
        <p:nvSpPr>
          <p:cNvPr id="1046" name="Ovale 1045">
            <a:extLst>
              <a:ext uri="{FF2B5EF4-FFF2-40B4-BE49-F238E27FC236}">
                <a16:creationId xmlns:a16="http://schemas.microsoft.com/office/drawing/2014/main" id="{C5D52DDC-38B7-A6F2-EFE8-807F5EFF51C1}"/>
              </a:ext>
            </a:extLst>
          </p:cNvPr>
          <p:cNvSpPr/>
          <p:nvPr/>
        </p:nvSpPr>
        <p:spPr>
          <a:xfrm>
            <a:off x="5902998" y="5483825"/>
            <a:ext cx="820245" cy="33411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4.419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9F1E864-289E-80EB-7B77-4277972783EB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FDDE69B2-F53B-7351-FCE8-DED7DBE2ABB8}"/>
              </a:ext>
            </a:extLst>
          </p:cNvPr>
          <p:cNvSpPr/>
          <p:nvPr/>
        </p:nvSpPr>
        <p:spPr>
          <a:xfrm>
            <a:off x="6987045" y="5483825"/>
            <a:ext cx="820245" cy="33411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3.629</a:t>
            </a:r>
          </a:p>
        </p:txBody>
      </p:sp>
    </p:spTree>
    <p:extLst>
      <p:ext uri="{BB962C8B-B14F-4D97-AF65-F5344CB8AC3E}">
        <p14:creationId xmlns:p14="http://schemas.microsoft.com/office/powerpoint/2010/main" val="1252334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3734C27-52C6-B22A-6B62-9B91276E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000"/>
          <a:stretch>
            <a:fillRect/>
          </a:stretch>
        </p:blipFill>
        <p:spPr>
          <a:xfrm>
            <a:off x="742074" y="1718223"/>
            <a:ext cx="7983395" cy="3960607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4850680-91C8-FB57-D07C-351D572DFB65}"/>
              </a:ext>
            </a:extLst>
          </p:cNvPr>
          <p:cNvSpPr/>
          <p:nvPr/>
        </p:nvSpPr>
        <p:spPr>
          <a:xfrm>
            <a:off x="2799445" y="720735"/>
            <a:ext cx="3606300" cy="8972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4000" b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  </a:t>
            </a:r>
            <a:r>
              <a:rPr lang="it-IT" sz="40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11.691.487</a:t>
            </a:r>
          </a:p>
          <a:p>
            <a:pPr algn="ctr"/>
            <a:r>
              <a:rPr lang="it-IT" sz="12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Chiamate totali da avvio Sportello (dic. 2009)</a:t>
            </a:r>
            <a:endParaRPr lang="it-IT" sz="500" dirty="0">
              <a:ln w="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- 5 -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749508E-4E52-ABEB-EE66-CEA753D03357}"/>
              </a:ext>
            </a:extLst>
          </p:cNvPr>
          <p:cNvSpPr/>
          <p:nvPr/>
        </p:nvSpPr>
        <p:spPr>
          <a:xfrm>
            <a:off x="442337" y="6283202"/>
            <a:ext cx="25667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i="1" dirty="0">
                <a:latin typeface="+mj-lt"/>
              </a:rPr>
              <a:t>*) Servizio attivo lun-ven (ore 8:00-18:00), escluso i festivi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E88390-4BFC-9F49-D019-C98ADD22C6C9}"/>
              </a:ext>
            </a:extLst>
          </p:cNvPr>
          <p:cNvSpPr txBox="1"/>
          <p:nvPr/>
        </p:nvSpPr>
        <p:spPr>
          <a:xfrm>
            <a:off x="329584" y="1752853"/>
            <a:ext cx="1706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Chiamate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ricevute in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orario di servizio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* per settore  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anni 2020 – I sem 2025</a:t>
            </a:r>
          </a:p>
        </p:txBody>
      </p:sp>
      <p:cxnSp>
        <p:nvCxnSpPr>
          <p:cNvPr id="5" name="Connettore 1 62">
            <a:extLst>
              <a:ext uri="{FF2B5EF4-FFF2-40B4-BE49-F238E27FC236}">
                <a16:creationId xmlns:a16="http://schemas.microsoft.com/office/drawing/2014/main" id="{B5D99B94-8F2B-A131-77B3-3515D9ABAAE7}"/>
              </a:ext>
            </a:extLst>
          </p:cNvPr>
          <p:cNvCxnSpPr/>
          <p:nvPr/>
        </p:nvCxnSpPr>
        <p:spPr>
          <a:xfrm flipV="1">
            <a:off x="396617" y="1746403"/>
            <a:ext cx="126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63">
            <a:extLst>
              <a:ext uri="{FF2B5EF4-FFF2-40B4-BE49-F238E27FC236}">
                <a16:creationId xmlns:a16="http://schemas.microsoft.com/office/drawing/2014/main" id="{AE0F98D7-997B-3142-D440-A95CABE095A4}"/>
              </a:ext>
            </a:extLst>
          </p:cNvPr>
          <p:cNvCxnSpPr/>
          <p:nvPr/>
        </p:nvCxnSpPr>
        <p:spPr>
          <a:xfrm flipV="1">
            <a:off x="408681" y="2425526"/>
            <a:ext cx="126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08A55C0-21C4-6D71-2231-3FFB18AB6581}"/>
              </a:ext>
            </a:extLst>
          </p:cNvPr>
          <p:cNvSpPr txBox="1"/>
          <p:nvPr/>
        </p:nvSpPr>
        <p:spPr>
          <a:xfrm>
            <a:off x="329585" y="1478271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Fig.2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39F521B-BF62-0D1A-ECD8-85A16619F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56" y="883070"/>
            <a:ext cx="310708" cy="39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arrotondato 28">
            <a:extLst>
              <a:ext uri="{FF2B5EF4-FFF2-40B4-BE49-F238E27FC236}">
                <a16:creationId xmlns:a16="http://schemas.microsoft.com/office/drawing/2014/main" id="{6EBFC1D1-00B0-B067-6365-D3A0DA93B197}"/>
              </a:ext>
            </a:extLst>
          </p:cNvPr>
          <p:cNvSpPr/>
          <p:nvPr/>
        </p:nvSpPr>
        <p:spPr>
          <a:xfrm>
            <a:off x="2953511" y="697965"/>
            <a:ext cx="3264409" cy="919571"/>
          </a:xfrm>
          <a:prstGeom prst="roundRect">
            <a:avLst/>
          </a:prstGeom>
          <a:noFill/>
          <a:ln w="12700">
            <a:solidFill>
              <a:srgbClr val="97A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>
              <a:ln>
                <a:solidFill>
                  <a:srgbClr val="84A4D3"/>
                </a:solidFill>
              </a:ln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66364EF-EC92-5E2A-AD33-5BBAC2DAEC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8743" y="617169"/>
            <a:ext cx="2095500" cy="1905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C919C6E-A148-4C0F-1A46-BEF4D3AB507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0163" t="90177" r="29244" b="252"/>
          <a:stretch/>
        </p:blipFill>
        <p:spPr>
          <a:xfrm>
            <a:off x="3076952" y="5709894"/>
            <a:ext cx="2990089" cy="376989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3BDD6DE-B196-5708-3B71-F746D50D86A9}"/>
              </a:ext>
            </a:extLst>
          </p:cNvPr>
          <p:cNvSpPr txBox="1"/>
          <p:nvPr/>
        </p:nvSpPr>
        <p:spPr>
          <a:xfrm>
            <a:off x="931659" y="-66787"/>
            <a:ext cx="7134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1.1 - Chiamate ricevute dal Contact Center 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in orario di servizio - 2020/I sem 2025 </a:t>
            </a:r>
            <a:r>
              <a:rPr lang="it-IT" dirty="0">
                <a:solidFill>
                  <a:schemeClr val="bg1"/>
                </a:solidFill>
              </a:rPr>
              <a:t>(2/2)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D266D84-9986-93DE-4D59-CC676C566350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46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magine 110">
            <a:extLst>
              <a:ext uri="{FF2B5EF4-FFF2-40B4-BE49-F238E27FC236}">
                <a16:creationId xmlns:a16="http://schemas.microsoft.com/office/drawing/2014/main" id="{05EA5884-A910-B7A9-B403-B139199D7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827" y="2142226"/>
            <a:ext cx="4019550" cy="3114675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A0D3D94-97F2-483A-2429-20E5EDD72881}"/>
              </a:ext>
            </a:extLst>
          </p:cNvPr>
          <p:cNvSpPr txBox="1"/>
          <p:nvPr/>
        </p:nvSpPr>
        <p:spPr>
          <a:xfrm>
            <a:off x="5132885" y="1134150"/>
            <a:ext cx="1566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Chiamate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in ingresso per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argomento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(%)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 2025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05978BC-C305-6A39-E453-DDEF4546E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347" y="574181"/>
            <a:ext cx="2095500" cy="190500"/>
          </a:xfrm>
          <a:prstGeom prst="rect">
            <a:avLst/>
          </a:prstGeom>
        </p:spPr>
      </p:pic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- 6 -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25EFFA-CE0A-59B8-7821-F243F9366271}"/>
              </a:ext>
            </a:extLst>
          </p:cNvPr>
          <p:cNvSpPr txBox="1"/>
          <p:nvPr/>
        </p:nvSpPr>
        <p:spPr>
          <a:xfrm>
            <a:off x="251667" y="1123595"/>
            <a:ext cx="1566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Chiamate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in ingresso per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argomento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(n.)       </a:t>
            </a:r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 2025</a:t>
            </a:r>
          </a:p>
        </p:txBody>
      </p:sp>
      <p:cxnSp>
        <p:nvCxnSpPr>
          <p:cNvPr id="4" name="Connettore 1 62">
            <a:extLst>
              <a:ext uri="{FF2B5EF4-FFF2-40B4-BE49-F238E27FC236}">
                <a16:creationId xmlns:a16="http://schemas.microsoft.com/office/drawing/2014/main" id="{C3836503-609B-2683-C5E9-BD047382C7F8}"/>
              </a:ext>
            </a:extLst>
          </p:cNvPr>
          <p:cNvCxnSpPr/>
          <p:nvPr/>
        </p:nvCxnSpPr>
        <p:spPr>
          <a:xfrm flipV="1">
            <a:off x="318699" y="1117145"/>
            <a:ext cx="126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63">
            <a:extLst>
              <a:ext uri="{FF2B5EF4-FFF2-40B4-BE49-F238E27FC236}">
                <a16:creationId xmlns:a16="http://schemas.microsoft.com/office/drawing/2014/main" id="{BF64879B-ED53-5E99-E175-9139B7262056}"/>
              </a:ext>
            </a:extLst>
          </p:cNvPr>
          <p:cNvCxnSpPr>
            <a:cxnSpLocks/>
          </p:cNvCxnSpPr>
          <p:nvPr/>
        </p:nvCxnSpPr>
        <p:spPr>
          <a:xfrm>
            <a:off x="330763" y="1693389"/>
            <a:ext cx="1260000" cy="1075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1E4CBCB-841E-5B03-5936-403D781E0283}"/>
              </a:ext>
            </a:extLst>
          </p:cNvPr>
          <p:cNvSpPr txBox="1"/>
          <p:nvPr/>
        </p:nvSpPr>
        <p:spPr>
          <a:xfrm>
            <a:off x="251667" y="849013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3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2771DCB-5A2B-A43F-6298-5EBC442DA3A5}"/>
              </a:ext>
            </a:extLst>
          </p:cNvPr>
          <p:cNvSpPr txBox="1"/>
          <p:nvPr/>
        </p:nvSpPr>
        <p:spPr>
          <a:xfrm>
            <a:off x="1791138" y="72646"/>
            <a:ext cx="54919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chemeClr val="bg1"/>
                </a:solidFill>
              </a:rPr>
              <a:t>1.2 - Chiamate </a:t>
            </a:r>
            <a:r>
              <a:rPr lang="it-IT" b="1" dirty="0">
                <a:solidFill>
                  <a:schemeClr val="bg1"/>
                </a:solidFill>
              </a:rPr>
              <a:t>in ingresso</a:t>
            </a:r>
            <a:r>
              <a:rPr lang="it-IT" sz="1800" b="1" dirty="0">
                <a:solidFill>
                  <a:schemeClr val="bg1"/>
                </a:solidFill>
              </a:rPr>
              <a:t> per argomento - I sem 2025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1" name="Connettore 1 62">
            <a:extLst>
              <a:ext uri="{FF2B5EF4-FFF2-40B4-BE49-F238E27FC236}">
                <a16:creationId xmlns:a16="http://schemas.microsoft.com/office/drawing/2014/main" id="{C790E97A-0A4D-9FBA-0F23-512246E01219}"/>
              </a:ext>
            </a:extLst>
          </p:cNvPr>
          <p:cNvCxnSpPr/>
          <p:nvPr/>
        </p:nvCxnSpPr>
        <p:spPr>
          <a:xfrm flipV="1">
            <a:off x="5194926" y="1165609"/>
            <a:ext cx="126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63">
            <a:extLst>
              <a:ext uri="{FF2B5EF4-FFF2-40B4-BE49-F238E27FC236}">
                <a16:creationId xmlns:a16="http://schemas.microsoft.com/office/drawing/2014/main" id="{E44B72CF-9953-1A15-0559-4766B08C4C3C}"/>
              </a:ext>
            </a:extLst>
          </p:cNvPr>
          <p:cNvCxnSpPr/>
          <p:nvPr/>
        </p:nvCxnSpPr>
        <p:spPr>
          <a:xfrm flipV="1">
            <a:off x="5194926" y="1697017"/>
            <a:ext cx="126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349256C-2AAB-23B7-5838-F01303F42417}"/>
              </a:ext>
            </a:extLst>
          </p:cNvPr>
          <p:cNvSpPr txBox="1"/>
          <p:nvPr/>
        </p:nvSpPr>
        <p:spPr>
          <a:xfrm>
            <a:off x="5132885" y="850380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4</a:t>
            </a:r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id="{CC395A21-BBF4-1747-D16D-DDA07E71265D}"/>
              </a:ext>
            </a:extLst>
          </p:cNvPr>
          <p:cNvSpPr/>
          <p:nvPr/>
        </p:nvSpPr>
        <p:spPr>
          <a:xfrm>
            <a:off x="4025900" y="3289115"/>
            <a:ext cx="1326942" cy="955579"/>
          </a:xfrm>
          <a:prstGeom prst="rightArrow">
            <a:avLst/>
          </a:prstGeom>
          <a:gradFill>
            <a:gsLst>
              <a:gs pos="30000">
                <a:schemeClr val="bg1">
                  <a:lumMod val="50000"/>
                </a:schemeClr>
              </a:gs>
              <a:gs pos="0">
                <a:schemeClr val="bg1">
                  <a:lumMod val="8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dirty="0">
                <a:solidFill>
                  <a:schemeClr val="bg1"/>
                </a:solidFill>
                <a:latin typeface="Gill Sans MT" panose="020B0502020104020203" pitchFamily="34" charset="0"/>
              </a:rPr>
              <a:t>Dettaglio  chiamate in ingresso I sem 2025</a:t>
            </a:r>
            <a:endParaRPr lang="it-IT" sz="7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C1359448-16A3-5BF3-3378-5F118FDC2068}"/>
              </a:ext>
            </a:extLst>
          </p:cNvPr>
          <p:cNvSpPr/>
          <p:nvPr/>
        </p:nvSpPr>
        <p:spPr>
          <a:xfrm>
            <a:off x="1407499" y="5617237"/>
            <a:ext cx="1809477" cy="701161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Gill Sans MT" panose="020B0502020104020203" pitchFamily="34" charset="0"/>
              </a:rPr>
              <a:t>446.413</a:t>
            </a:r>
            <a:r>
              <a:rPr lang="it-IT" sz="1400" b="1" dirty="0">
                <a:solidFill>
                  <a:schemeClr val="tx1"/>
                </a:solidFill>
                <a:latin typeface="Gill Sans MT" panose="020B0502020104020203" pitchFamily="34" charset="0"/>
              </a:rPr>
              <a:t> 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Gill Sans MT" panose="020B0502020104020203" pitchFamily="34" charset="0"/>
              </a:rPr>
              <a:t>chiamate ricevute in orario di servizio nel I sem 2025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99981B2-E42D-E3D6-890D-EFEE5AB70EA5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80EB8526-22DC-A2DB-7797-4E7222F2B37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42925" y="2030413"/>
            <a:ext cx="3509963" cy="3189288"/>
            <a:chOff x="342" y="1279"/>
            <a:chExt cx="2211" cy="2009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CDBB37C4-8F6D-9BBB-179B-8A2BD12A61C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2" y="1279"/>
              <a:ext cx="2166" cy="1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3B7F9C4A-D3A9-E7A5-DFA6-0F150EAAA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" y="1279"/>
              <a:ext cx="2166" cy="253"/>
            </a:xfrm>
            <a:prstGeom prst="rect">
              <a:avLst/>
            </a:prstGeom>
            <a:solidFill>
              <a:srgbClr val="33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C417D6B4-2644-68BA-DA56-652E02ACE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" y="1802"/>
              <a:ext cx="2166" cy="265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D1AF22DC-3A35-5337-DF9A-34B6C18B1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" y="2320"/>
              <a:ext cx="2166" cy="264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5EB7E95D-96B1-F9D0-9F07-9ACDE98D7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" y="2837"/>
              <a:ext cx="2166" cy="265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Rectangle 9">
              <a:extLst>
                <a:ext uri="{FF2B5EF4-FFF2-40B4-BE49-F238E27FC236}">
                  <a16:creationId xmlns:a16="http://schemas.microsoft.com/office/drawing/2014/main" id="{B3AE6A91-EF71-9601-426E-3A2E8625F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" y="3113"/>
              <a:ext cx="2166" cy="152"/>
            </a:xfrm>
            <a:prstGeom prst="rect">
              <a:avLst/>
            </a:prstGeom>
            <a:solidFill>
              <a:srgbClr val="33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Rectangle 10">
              <a:extLst>
                <a:ext uri="{FF2B5EF4-FFF2-40B4-BE49-F238E27FC236}">
                  <a16:creationId xmlns:a16="http://schemas.microsoft.com/office/drawing/2014/main" id="{8A90D7FF-2189-8B26-86F0-97FF69711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1335"/>
              <a:ext cx="117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Argomento chiamate </a:t>
              </a:r>
              <a:r>
                <a:rPr lang="it-IT" altLang="it-IT" sz="1100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in ingresso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1">
              <a:extLst>
                <a:ext uri="{FF2B5EF4-FFF2-40B4-BE49-F238E27FC236}">
                  <a16:creationId xmlns:a16="http://schemas.microsoft.com/office/drawing/2014/main" id="{C5F25207-A6C8-ABB9-73B9-CFFCD37C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7" y="1335"/>
              <a:ext cx="107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n.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2">
              <a:extLst>
                <a:ext uri="{FF2B5EF4-FFF2-40B4-BE49-F238E27FC236}">
                  <a16:creationId xmlns:a16="http://schemas.microsoft.com/office/drawing/2014/main" id="{C2CBD5F3-8B23-9B25-D05A-5A7F008F2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" y="1335"/>
              <a:ext cx="461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% vs totale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3">
              <a:extLst>
                <a:ext uri="{FF2B5EF4-FFF2-40B4-BE49-F238E27FC236}">
                  <a16:creationId xmlns:a16="http://schemas.microsoft.com/office/drawing/2014/main" id="{A471F99C-0A01-7601-ECBC-246279372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" y="1611"/>
              <a:ext cx="136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Modalità di risoluzione controversie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4">
              <a:extLst>
                <a:ext uri="{FF2B5EF4-FFF2-40B4-BE49-F238E27FC236}">
                  <a16:creationId xmlns:a16="http://schemas.microsoft.com/office/drawing/2014/main" id="{3A6DC556-2F63-2BBB-88FA-02C733E00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0" y="1611"/>
              <a:ext cx="33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164.033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15">
              <a:extLst>
                <a:ext uri="{FF2B5EF4-FFF2-40B4-BE49-F238E27FC236}">
                  <a16:creationId xmlns:a16="http://schemas.microsoft.com/office/drawing/2014/main" id="{FC191BAE-3BC8-1B60-17CC-AC9BEDF5C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5" y="1611"/>
              <a:ext cx="19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786DB86A-3480-9DC1-DAF4-72E309DE9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" y="1870"/>
              <a:ext cx="53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Bonus sociale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B55E3F56-BED7-EDFA-18ED-86B083DEE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0" y="1870"/>
              <a:ext cx="33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160.851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18">
              <a:extLst>
                <a:ext uri="{FF2B5EF4-FFF2-40B4-BE49-F238E27FC236}">
                  <a16:creationId xmlns:a16="http://schemas.microsoft.com/office/drawing/2014/main" id="{2E1CA796-6A6F-6401-8E24-1A257F2B1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5" y="1870"/>
              <a:ext cx="19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36%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19">
              <a:extLst>
                <a:ext uri="{FF2B5EF4-FFF2-40B4-BE49-F238E27FC236}">
                  <a16:creationId xmlns:a16="http://schemas.microsoft.com/office/drawing/2014/main" id="{C6F01EA7-BA20-2757-FF43-8E3A81F28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" y="2129"/>
              <a:ext cx="77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Diritti e regolazione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0">
              <a:extLst>
                <a:ext uri="{FF2B5EF4-FFF2-40B4-BE49-F238E27FC236}">
                  <a16:creationId xmlns:a16="http://schemas.microsoft.com/office/drawing/2014/main" id="{5E276FEB-26BF-7395-9CDD-B22E1BAB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3" y="2129"/>
              <a:ext cx="28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64.292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1">
              <a:extLst>
                <a:ext uri="{FF2B5EF4-FFF2-40B4-BE49-F238E27FC236}">
                  <a16:creationId xmlns:a16="http://schemas.microsoft.com/office/drawing/2014/main" id="{613B4582-A29A-59D7-9A90-B8FA2AE14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5" y="2129"/>
              <a:ext cx="19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14%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2">
              <a:extLst>
                <a:ext uri="{FF2B5EF4-FFF2-40B4-BE49-F238E27FC236}">
                  <a16:creationId xmlns:a16="http://schemas.microsoft.com/office/drawing/2014/main" id="{53AB5362-D868-5AB0-9F5A-811439A55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" y="2325"/>
              <a:ext cx="126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Servizio a tutele graduali e clienti 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89AF418F-EA67-E1DF-0491-A3A67853E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" y="2455"/>
              <a:ext cx="41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vulnerabili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24">
              <a:extLst>
                <a:ext uri="{FF2B5EF4-FFF2-40B4-BE49-F238E27FC236}">
                  <a16:creationId xmlns:a16="http://schemas.microsoft.com/office/drawing/2014/main" id="{56591BD8-6070-4DA6-03F8-DF3502F83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3" y="2387"/>
              <a:ext cx="28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39.423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25">
              <a:extLst>
                <a:ext uri="{FF2B5EF4-FFF2-40B4-BE49-F238E27FC236}">
                  <a16:creationId xmlns:a16="http://schemas.microsoft.com/office/drawing/2014/main" id="{2C12A1C2-9AB7-0D81-4A06-244445894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" y="2387"/>
              <a:ext cx="14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9%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26">
              <a:extLst>
                <a:ext uri="{FF2B5EF4-FFF2-40B4-BE49-F238E27FC236}">
                  <a16:creationId xmlns:a16="http://schemas.microsoft.com/office/drawing/2014/main" id="{CC1ED09F-B7EA-7CD6-BA3E-5A1EDA6D4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2584"/>
              <a:ext cx="135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Portale Offerte, Portale Consumi e 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27">
              <a:extLst>
                <a:ext uri="{FF2B5EF4-FFF2-40B4-BE49-F238E27FC236}">
                  <a16:creationId xmlns:a16="http://schemas.microsoft.com/office/drawing/2014/main" id="{B6D9FA47-DAC5-DE4A-E88F-558F6536D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" y="2714"/>
              <a:ext cx="112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Gruppi di acquisto accreditati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28">
              <a:extLst>
                <a:ext uri="{FF2B5EF4-FFF2-40B4-BE49-F238E27FC236}">
                  <a16:creationId xmlns:a16="http://schemas.microsoft.com/office/drawing/2014/main" id="{B7F111EA-EEBC-8D0D-CD96-2E953B08A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3" y="2646"/>
              <a:ext cx="28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11.307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29">
              <a:extLst>
                <a:ext uri="{FF2B5EF4-FFF2-40B4-BE49-F238E27FC236}">
                  <a16:creationId xmlns:a16="http://schemas.microsoft.com/office/drawing/2014/main" id="{628870B7-9301-EE47-5E53-DA8824E7D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" y="2646"/>
              <a:ext cx="14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30">
              <a:extLst>
                <a:ext uri="{FF2B5EF4-FFF2-40B4-BE49-F238E27FC236}">
                  <a16:creationId xmlns:a16="http://schemas.microsoft.com/office/drawing/2014/main" id="{7CA53604-2C04-A1D1-5D91-CC4AC0C0C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" y="2905"/>
              <a:ext cx="105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Pratiche presso lo Sportello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31">
              <a:extLst>
                <a:ext uri="{FF2B5EF4-FFF2-40B4-BE49-F238E27FC236}">
                  <a16:creationId xmlns:a16="http://schemas.microsoft.com/office/drawing/2014/main" id="{52429F24-7003-86D2-99B5-A70AE9A05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" y="2905"/>
              <a:ext cx="24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6.507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32">
              <a:extLst>
                <a:ext uri="{FF2B5EF4-FFF2-40B4-BE49-F238E27FC236}">
                  <a16:creationId xmlns:a16="http://schemas.microsoft.com/office/drawing/2014/main" id="{A3336FB8-4FBC-D8D6-4111-5075EB17B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" y="2905"/>
              <a:ext cx="14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33">
              <a:extLst>
                <a:ext uri="{FF2B5EF4-FFF2-40B4-BE49-F238E27FC236}">
                  <a16:creationId xmlns:a16="http://schemas.microsoft.com/office/drawing/2014/main" id="{A081E311-0B10-8180-FC97-16E6B06E3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3119"/>
              <a:ext cx="98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Totale chiamate </a:t>
              </a:r>
              <a:r>
                <a:rPr lang="it-IT" altLang="it-IT" sz="1100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in ingresso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34">
              <a:extLst>
                <a:ext uri="{FF2B5EF4-FFF2-40B4-BE49-F238E27FC236}">
                  <a16:creationId xmlns:a16="http://schemas.microsoft.com/office/drawing/2014/main" id="{0EFD602E-EAA3-FB33-B97E-490E96B0CA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5" y="3119"/>
              <a:ext cx="349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446.413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35">
              <a:extLst>
                <a:ext uri="{FF2B5EF4-FFF2-40B4-BE49-F238E27FC236}">
                  <a16:creationId xmlns:a16="http://schemas.microsoft.com/office/drawing/2014/main" id="{152D3B4C-9723-CA74-2786-7FF41C5C8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" y="3119"/>
              <a:ext cx="248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100%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Line 36">
              <a:extLst>
                <a:ext uri="{FF2B5EF4-FFF2-40B4-BE49-F238E27FC236}">
                  <a16:creationId xmlns:a16="http://schemas.microsoft.com/office/drawing/2014/main" id="{E4908ABB-707D-DE33-AAA3-62E0A396E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7" y="1279"/>
              <a:ext cx="0" cy="25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5" name="Rectangle 37">
              <a:extLst>
                <a:ext uri="{FF2B5EF4-FFF2-40B4-BE49-F238E27FC236}">
                  <a16:creationId xmlns:a16="http://schemas.microsoft.com/office/drawing/2014/main" id="{3D579DB8-555A-0F40-604E-B9A33F75E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" y="1279"/>
              <a:ext cx="6" cy="2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6" name="Line 38">
              <a:extLst>
                <a:ext uri="{FF2B5EF4-FFF2-40B4-BE49-F238E27FC236}">
                  <a16:creationId xmlns:a16="http://schemas.microsoft.com/office/drawing/2014/main" id="{74E98B20-3392-E9F4-7FD7-B35AFFB7D8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5" y="1279"/>
              <a:ext cx="0" cy="25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7" name="Rectangle 39">
              <a:extLst>
                <a:ext uri="{FF2B5EF4-FFF2-40B4-BE49-F238E27FC236}">
                  <a16:creationId xmlns:a16="http://schemas.microsoft.com/office/drawing/2014/main" id="{02157B17-F733-FEA2-7E91-1BEF3A681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5" y="1279"/>
              <a:ext cx="5" cy="2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8" name="Line 40">
              <a:extLst>
                <a:ext uri="{FF2B5EF4-FFF2-40B4-BE49-F238E27FC236}">
                  <a16:creationId xmlns:a16="http://schemas.microsoft.com/office/drawing/2014/main" id="{E5FFA046-AAE9-16C3-5B6B-A914A3ADBC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7" y="3113"/>
              <a:ext cx="0" cy="15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9" name="Rectangle 41">
              <a:extLst>
                <a:ext uri="{FF2B5EF4-FFF2-40B4-BE49-F238E27FC236}">
                  <a16:creationId xmlns:a16="http://schemas.microsoft.com/office/drawing/2014/main" id="{68B984AA-CB3C-7C64-425D-814065129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" y="3113"/>
              <a:ext cx="6" cy="1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0" name="Line 42">
              <a:extLst>
                <a:ext uri="{FF2B5EF4-FFF2-40B4-BE49-F238E27FC236}">
                  <a16:creationId xmlns:a16="http://schemas.microsoft.com/office/drawing/2014/main" id="{ECEE275A-742F-E5AB-4BBE-64FFDC0614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5" y="3113"/>
              <a:ext cx="0" cy="15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1" name="Rectangle 43">
              <a:extLst>
                <a:ext uri="{FF2B5EF4-FFF2-40B4-BE49-F238E27FC236}">
                  <a16:creationId xmlns:a16="http://schemas.microsoft.com/office/drawing/2014/main" id="{AA9ED733-D7A9-BB33-96EC-93A853A08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5" y="3113"/>
              <a:ext cx="5" cy="1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67733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9183CC5-3DE6-890C-7570-EC53005B5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76" y="2299962"/>
            <a:ext cx="7924849" cy="4172299"/>
          </a:xfrm>
          <a:prstGeom prst="rect">
            <a:avLst/>
          </a:prstGeom>
        </p:spPr>
      </p:pic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- 7 -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C9F7FB9-4B51-AF5B-7CED-CA03C2AC9D18}"/>
              </a:ext>
            </a:extLst>
          </p:cNvPr>
          <p:cNvSpPr txBox="1"/>
          <p:nvPr/>
        </p:nvSpPr>
        <p:spPr>
          <a:xfrm>
            <a:off x="653893" y="-70491"/>
            <a:ext cx="755552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6870" indent="-356870" algn="ctr"/>
            <a:r>
              <a:rPr lang="it-IT" b="1" dirty="0">
                <a:solidFill>
                  <a:schemeClr val="bg1"/>
                </a:solidFill>
              </a:rPr>
              <a:t>1.3 - Informazioni sulla regolazione applicabile per settore </a:t>
            </a:r>
          </a:p>
          <a:p>
            <a:pPr marL="356870" indent="-356870" algn="ctr"/>
            <a:r>
              <a:rPr lang="it-IT" b="1" dirty="0">
                <a:solidFill>
                  <a:schemeClr val="bg1"/>
                </a:solidFill>
              </a:rPr>
              <a:t>e Procedure Speciali informative - 2020/I sem 2025</a:t>
            </a:r>
            <a:endParaRPr lang="it-IT" b="1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5B8EAC-CF27-283D-68E3-14B0792C2AE5}"/>
              </a:ext>
            </a:extLst>
          </p:cNvPr>
          <p:cNvSpPr txBox="1"/>
          <p:nvPr/>
        </p:nvSpPr>
        <p:spPr>
          <a:xfrm>
            <a:off x="365039" y="732358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3645AEE-62B5-B72E-5F0C-6A216C4915FF}"/>
              </a:ext>
            </a:extLst>
          </p:cNvPr>
          <p:cNvSpPr txBox="1"/>
          <p:nvPr/>
        </p:nvSpPr>
        <p:spPr>
          <a:xfrm>
            <a:off x="362062" y="958712"/>
            <a:ext cx="2130971" cy="9002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Informazioni sulla regolazione applicabile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per settore e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Procedure Speciali informative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anni 2020 – I sem 2025</a:t>
            </a:r>
          </a:p>
          <a:p>
            <a:endParaRPr lang="it-IT" sz="1050" dirty="0">
              <a:solidFill>
                <a:schemeClr val="tx1">
                  <a:lumMod val="65000"/>
                  <a:lumOff val="35000"/>
                </a:schemeClr>
              </a:solidFill>
              <a:latin typeface="Gill Sans MT"/>
            </a:endParaRPr>
          </a:p>
        </p:txBody>
      </p:sp>
      <p:cxnSp>
        <p:nvCxnSpPr>
          <p:cNvPr id="20" name="Connettore 1 62">
            <a:extLst>
              <a:ext uri="{FF2B5EF4-FFF2-40B4-BE49-F238E27FC236}">
                <a16:creationId xmlns:a16="http://schemas.microsoft.com/office/drawing/2014/main" id="{04A7C8E3-0C1C-3802-33E0-C4B14F753571}"/>
              </a:ext>
            </a:extLst>
          </p:cNvPr>
          <p:cNvCxnSpPr/>
          <p:nvPr/>
        </p:nvCxnSpPr>
        <p:spPr>
          <a:xfrm flipV="1">
            <a:off x="429094" y="993968"/>
            <a:ext cx="144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63">
            <a:extLst>
              <a:ext uri="{FF2B5EF4-FFF2-40B4-BE49-F238E27FC236}">
                <a16:creationId xmlns:a16="http://schemas.microsoft.com/office/drawing/2014/main" id="{FA57FCA4-22EC-CFA7-E890-666165398122}"/>
              </a:ext>
            </a:extLst>
          </p:cNvPr>
          <p:cNvCxnSpPr/>
          <p:nvPr/>
        </p:nvCxnSpPr>
        <p:spPr>
          <a:xfrm flipV="1">
            <a:off x="429094" y="1641388"/>
            <a:ext cx="144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tangolo 5">
            <a:extLst>
              <a:ext uri="{FF2B5EF4-FFF2-40B4-BE49-F238E27FC236}">
                <a16:creationId xmlns:a16="http://schemas.microsoft.com/office/drawing/2014/main" id="{52C20725-937C-67D0-4828-ABDC75B4FDEB}"/>
              </a:ext>
            </a:extLst>
          </p:cNvPr>
          <p:cNvSpPr/>
          <p:nvPr/>
        </p:nvSpPr>
        <p:spPr>
          <a:xfrm>
            <a:off x="3015179" y="755009"/>
            <a:ext cx="3071004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40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500.805</a:t>
            </a:r>
          </a:p>
          <a:p>
            <a:pPr algn="ctr"/>
            <a:r>
              <a:rPr lang="it-IT" sz="12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Informazioni sulla regolazione applicabile e Procedure Speciali informative dal 2020</a:t>
            </a:r>
          </a:p>
        </p:txBody>
      </p:sp>
      <p:sp>
        <p:nvSpPr>
          <p:cNvPr id="8" name="Rettangolo arrotondato 28">
            <a:extLst>
              <a:ext uri="{FF2B5EF4-FFF2-40B4-BE49-F238E27FC236}">
                <a16:creationId xmlns:a16="http://schemas.microsoft.com/office/drawing/2014/main" id="{9F50883A-A11C-DAA2-F92C-EA13B7219E2F}"/>
              </a:ext>
            </a:extLst>
          </p:cNvPr>
          <p:cNvSpPr/>
          <p:nvPr/>
        </p:nvSpPr>
        <p:spPr>
          <a:xfrm>
            <a:off x="3140015" y="800831"/>
            <a:ext cx="2838091" cy="1004057"/>
          </a:xfrm>
          <a:prstGeom prst="roundRect">
            <a:avLst/>
          </a:prstGeom>
          <a:noFill/>
          <a:ln w="12700">
            <a:solidFill>
              <a:srgbClr val="97A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>
              <a:ln>
                <a:solidFill>
                  <a:srgbClr val="84A4D3"/>
                </a:solidFill>
              </a:ln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AC0EA192-1581-F62C-D633-9D6F06FC6A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4746" t="68130" r="19683" b="14741"/>
          <a:stretch/>
        </p:blipFill>
        <p:spPr>
          <a:xfrm>
            <a:off x="266576" y="2002472"/>
            <a:ext cx="3536796" cy="69991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094831-B3AC-2B18-7A57-AD2F27CE5503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3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isoscele 8">
            <a:extLst>
              <a:ext uri="{FF2B5EF4-FFF2-40B4-BE49-F238E27FC236}">
                <a16:creationId xmlns:a16="http://schemas.microsoft.com/office/drawing/2014/main" id="{5A71E6B5-A5CE-226B-5E6D-EB93CACD68F9}"/>
              </a:ext>
            </a:extLst>
          </p:cNvPr>
          <p:cNvSpPr/>
          <p:nvPr/>
        </p:nvSpPr>
        <p:spPr>
          <a:xfrm rot="16200000">
            <a:off x="3507197" y="3261283"/>
            <a:ext cx="3630866" cy="1087024"/>
          </a:xfrm>
          <a:prstGeom prst="triangle">
            <a:avLst/>
          </a:prstGeom>
          <a:gradFill flip="none" rotWithShape="1">
            <a:gsLst>
              <a:gs pos="63000">
                <a:srgbClr val="B9B9B9"/>
              </a:gs>
              <a:gs pos="100000">
                <a:schemeClr val="bg1">
                  <a:lumMod val="95000"/>
                </a:schemeClr>
              </a:gs>
              <a:gs pos="23000">
                <a:schemeClr val="bg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- 8 -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51AB48-2128-B5C5-258B-A3B8BFABC2D5}"/>
              </a:ext>
            </a:extLst>
          </p:cNvPr>
          <p:cNvSpPr txBox="1"/>
          <p:nvPr/>
        </p:nvSpPr>
        <p:spPr>
          <a:xfrm>
            <a:off x="1907648" y="-62519"/>
            <a:ext cx="5221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1.4 - Informazioni sulla regolazione applicabile </a:t>
            </a:r>
            <a:r>
              <a:rPr lang="it-IT" b="1" i="1" dirty="0">
                <a:solidFill>
                  <a:schemeClr val="bg1"/>
                </a:solidFill>
              </a:rPr>
              <a:t>Settori Energia </a:t>
            </a:r>
            <a:r>
              <a:rPr lang="it-IT" b="1" dirty="0">
                <a:solidFill>
                  <a:schemeClr val="bg1"/>
                </a:solidFill>
              </a:rPr>
              <a:t>– I sem 2025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98CA2E7-B488-512A-A286-56EB4723B0EB}"/>
              </a:ext>
            </a:extLst>
          </p:cNvPr>
          <p:cNvSpPr txBox="1"/>
          <p:nvPr/>
        </p:nvSpPr>
        <p:spPr>
          <a:xfrm>
            <a:off x="242557" y="744736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6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8E9DA39-DD7F-B89D-689B-C6078767C120}"/>
              </a:ext>
            </a:extLst>
          </p:cNvPr>
          <p:cNvSpPr txBox="1"/>
          <p:nvPr/>
        </p:nvSpPr>
        <p:spPr>
          <a:xfrm>
            <a:off x="239581" y="997486"/>
            <a:ext cx="183376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Informazioni sulla regolazione applicabile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per argomento - Settori Energia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 sem 2025</a:t>
            </a:r>
          </a:p>
        </p:txBody>
      </p:sp>
      <p:cxnSp>
        <p:nvCxnSpPr>
          <p:cNvPr id="14" name="Connettore 1 62">
            <a:extLst>
              <a:ext uri="{FF2B5EF4-FFF2-40B4-BE49-F238E27FC236}">
                <a16:creationId xmlns:a16="http://schemas.microsoft.com/office/drawing/2014/main" id="{50406E2B-F2A8-6B5A-497C-A960E1099E1B}"/>
              </a:ext>
            </a:extLst>
          </p:cNvPr>
          <p:cNvCxnSpPr/>
          <p:nvPr/>
        </p:nvCxnSpPr>
        <p:spPr>
          <a:xfrm flipV="1">
            <a:off x="306612" y="1006346"/>
            <a:ext cx="126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63">
            <a:extLst>
              <a:ext uri="{FF2B5EF4-FFF2-40B4-BE49-F238E27FC236}">
                <a16:creationId xmlns:a16="http://schemas.microsoft.com/office/drawing/2014/main" id="{10ED2A1D-DEA5-6092-95AE-B985693903E6}"/>
              </a:ext>
            </a:extLst>
          </p:cNvPr>
          <p:cNvCxnSpPr/>
          <p:nvPr/>
        </p:nvCxnSpPr>
        <p:spPr>
          <a:xfrm flipV="1">
            <a:off x="318676" y="1837053"/>
            <a:ext cx="126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tangolo 5">
            <a:extLst>
              <a:ext uri="{FF2B5EF4-FFF2-40B4-BE49-F238E27FC236}">
                <a16:creationId xmlns:a16="http://schemas.microsoft.com/office/drawing/2014/main" id="{E471B816-A916-F4F3-FA4D-5C594474D641}"/>
              </a:ext>
            </a:extLst>
          </p:cNvPr>
          <p:cNvSpPr/>
          <p:nvPr/>
        </p:nvSpPr>
        <p:spPr>
          <a:xfrm>
            <a:off x="5866142" y="2005757"/>
            <a:ext cx="3176439" cy="36308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337CF0-1D21-1594-3BDC-90B6D8F4A836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EA99D-70E1-8A33-0658-DB970E0660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5138" y="1955800"/>
            <a:ext cx="4310062" cy="3700463"/>
            <a:chOff x="293" y="1232"/>
            <a:chExt cx="2715" cy="2331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30A8040E-20FC-825D-9A01-A369922FAE3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93" y="1232"/>
              <a:ext cx="2701" cy="2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655933F7-7614-494E-1C54-E5D36E079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1232"/>
              <a:ext cx="2701" cy="19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2ED25CD6-99C0-34FC-18D5-39ED07154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1415"/>
              <a:ext cx="2701" cy="175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8DF1B24B-CA51-6C63-CBCA-05E430B10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1583"/>
              <a:ext cx="2701" cy="169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9" name="Rectangle 8">
              <a:extLst>
                <a:ext uri="{FF2B5EF4-FFF2-40B4-BE49-F238E27FC236}">
                  <a16:creationId xmlns:a16="http://schemas.microsoft.com/office/drawing/2014/main" id="{4A856101-0113-2C59-8E7B-5A5EE76E4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1906"/>
              <a:ext cx="2701" cy="169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B09E401D-034C-5241-D364-ECBDD2F85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2229"/>
              <a:ext cx="2701" cy="169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7A9CB905-450D-103E-D19E-4D4A665CF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2552"/>
              <a:ext cx="2701" cy="169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744158C1-6937-30FC-647A-0B7075CA7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2875"/>
              <a:ext cx="2701" cy="168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B9D9220C-ACEE-8980-6909-BE1DCAC7A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3198"/>
              <a:ext cx="2701" cy="168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9F070204-0542-65AF-2EAE-7F7B207BD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" y="3359"/>
              <a:ext cx="2701" cy="19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CE1C6B86-466F-A693-2595-757393205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" y="1422"/>
              <a:ext cx="57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Argomento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5B845A27-27B0-B316-6406-FEC8F6CCE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9" y="1422"/>
              <a:ext cx="133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n.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95CEE9CC-C6AB-B267-D19D-AC23C518B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" y="1422"/>
              <a:ext cx="540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% vs totale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7">
              <a:extLst>
                <a:ext uri="{FF2B5EF4-FFF2-40B4-BE49-F238E27FC236}">
                  <a16:creationId xmlns:a16="http://schemas.microsoft.com/office/drawing/2014/main" id="{3F2B7780-A649-898A-F131-CC554C353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1590"/>
              <a:ext cx="666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Bonus sociale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5D4A7359-E1E1-2229-6898-8141EB83D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1590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6.699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9">
              <a:extLst>
                <a:ext uri="{FF2B5EF4-FFF2-40B4-BE49-F238E27FC236}">
                  <a16:creationId xmlns:a16="http://schemas.microsoft.com/office/drawing/2014/main" id="{9A953A8A-5052-737D-0FC1-EBBC3D1E5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590"/>
              <a:ext cx="239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A597648F-512E-745F-612D-7F11CC211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1752"/>
              <a:ext cx="617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Fatturazione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151A09EE-5390-283C-43D5-C754EB68F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1752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3.786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2">
              <a:extLst>
                <a:ext uri="{FF2B5EF4-FFF2-40B4-BE49-F238E27FC236}">
                  <a16:creationId xmlns:a16="http://schemas.microsoft.com/office/drawing/2014/main" id="{CF78223F-6B47-6DD5-FFAF-BAB91F09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2"/>
              <a:ext cx="239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89E72D05-D48D-162F-599F-5FBC393DC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1913"/>
              <a:ext cx="428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Mercato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4">
              <a:extLst>
                <a:ext uri="{FF2B5EF4-FFF2-40B4-BE49-F238E27FC236}">
                  <a16:creationId xmlns:a16="http://schemas.microsoft.com/office/drawing/2014/main" id="{316A5D13-D06F-6A97-9F45-57AB584F2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1913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2.838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5">
              <a:extLst>
                <a:ext uri="{FF2B5EF4-FFF2-40B4-BE49-F238E27FC236}">
                  <a16:creationId xmlns:a16="http://schemas.microsoft.com/office/drawing/2014/main" id="{8119D3BE-BCA2-4EE8-2DBB-D483468C7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913"/>
              <a:ext cx="239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6">
              <a:extLst>
                <a:ext uri="{FF2B5EF4-FFF2-40B4-BE49-F238E27FC236}">
                  <a16:creationId xmlns:a16="http://schemas.microsoft.com/office/drawing/2014/main" id="{2F291455-4DFC-953F-B853-32578AEFC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2075"/>
              <a:ext cx="1130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Morosità e sospensione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7">
              <a:extLst>
                <a:ext uri="{FF2B5EF4-FFF2-40B4-BE49-F238E27FC236}">
                  <a16:creationId xmlns:a16="http://schemas.microsoft.com/office/drawing/2014/main" id="{2DB50B7E-643C-05F9-4615-0A671179D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2075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2.665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8">
              <a:extLst>
                <a:ext uri="{FF2B5EF4-FFF2-40B4-BE49-F238E27FC236}">
                  <a16:creationId xmlns:a16="http://schemas.microsoft.com/office/drawing/2014/main" id="{3A1EE99A-FE6E-1807-5DF1-DA1AEF470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75"/>
              <a:ext cx="239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4AC0AD74-0461-71EE-21E7-00597F15B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2236"/>
              <a:ext cx="477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Contratti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30">
              <a:extLst>
                <a:ext uri="{FF2B5EF4-FFF2-40B4-BE49-F238E27FC236}">
                  <a16:creationId xmlns:a16="http://schemas.microsoft.com/office/drawing/2014/main" id="{C9E79C4F-603D-FA63-D9EF-889701D4F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2236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2.349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31">
              <a:extLst>
                <a:ext uri="{FF2B5EF4-FFF2-40B4-BE49-F238E27FC236}">
                  <a16:creationId xmlns:a16="http://schemas.microsoft.com/office/drawing/2014/main" id="{95F8568A-54A3-E549-BCF3-300F408BF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36"/>
              <a:ext cx="239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32">
              <a:extLst>
                <a:ext uri="{FF2B5EF4-FFF2-40B4-BE49-F238E27FC236}">
                  <a16:creationId xmlns:a16="http://schemas.microsoft.com/office/drawing/2014/main" id="{2E8BE583-F793-81FF-83AA-8863EB4B8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2398"/>
              <a:ext cx="1361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Connessioni, lavori e qualità 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33">
              <a:extLst>
                <a:ext uri="{FF2B5EF4-FFF2-40B4-BE49-F238E27FC236}">
                  <a16:creationId xmlns:a16="http://schemas.microsoft.com/office/drawing/2014/main" id="{07DC7285-0982-B63B-F63B-A10E2B323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2398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1.573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34">
              <a:extLst>
                <a:ext uri="{FF2B5EF4-FFF2-40B4-BE49-F238E27FC236}">
                  <a16:creationId xmlns:a16="http://schemas.microsoft.com/office/drawing/2014/main" id="{FF1E04F4-641C-CEE4-9A25-F19DB52F3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2398"/>
              <a:ext cx="18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35">
              <a:extLst>
                <a:ext uri="{FF2B5EF4-FFF2-40B4-BE49-F238E27FC236}">
                  <a16:creationId xmlns:a16="http://schemas.microsoft.com/office/drawing/2014/main" id="{A85592FA-69FB-0C99-958A-B5BD7F406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2559"/>
              <a:ext cx="84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Clienti vulnerabili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11351C03-F651-17B2-62B6-C29B8E3DB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2559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1.286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37">
              <a:extLst>
                <a:ext uri="{FF2B5EF4-FFF2-40B4-BE49-F238E27FC236}">
                  <a16:creationId xmlns:a16="http://schemas.microsoft.com/office/drawing/2014/main" id="{32268A04-EADD-654D-A8DB-275FE4863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2559"/>
              <a:ext cx="18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5%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38">
              <a:extLst>
                <a:ext uri="{FF2B5EF4-FFF2-40B4-BE49-F238E27FC236}">
                  <a16:creationId xmlns:a16="http://schemas.microsoft.com/office/drawing/2014/main" id="{67632987-E6DB-3FE1-5180-07E7A8BCC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2721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Altro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39">
              <a:extLst>
                <a:ext uri="{FF2B5EF4-FFF2-40B4-BE49-F238E27FC236}">
                  <a16:creationId xmlns:a16="http://schemas.microsoft.com/office/drawing/2014/main" id="{5151BBF7-B51C-DFB5-E687-1907C87E0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2721"/>
              <a:ext cx="218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683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40">
              <a:extLst>
                <a:ext uri="{FF2B5EF4-FFF2-40B4-BE49-F238E27FC236}">
                  <a16:creationId xmlns:a16="http://schemas.microsoft.com/office/drawing/2014/main" id="{14C37A12-1E54-C1C0-0B8F-50FABD3E7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2721"/>
              <a:ext cx="18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41">
              <a:extLst>
                <a:ext uri="{FF2B5EF4-FFF2-40B4-BE49-F238E27FC236}">
                  <a16:creationId xmlns:a16="http://schemas.microsoft.com/office/drawing/2014/main" id="{06927292-1EC8-87E3-0F9B-C2E245B92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2882"/>
              <a:ext cx="351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Misura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42">
              <a:extLst>
                <a:ext uri="{FF2B5EF4-FFF2-40B4-BE49-F238E27FC236}">
                  <a16:creationId xmlns:a16="http://schemas.microsoft.com/office/drawing/2014/main" id="{D19066D3-CFAB-91AA-DCC5-306B66796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2882"/>
              <a:ext cx="218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342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43">
              <a:extLst>
                <a:ext uri="{FF2B5EF4-FFF2-40B4-BE49-F238E27FC236}">
                  <a16:creationId xmlns:a16="http://schemas.microsoft.com/office/drawing/2014/main" id="{5FE378FA-45A6-2A3D-33B1-4EFF69E2B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2882"/>
              <a:ext cx="18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6" name="Rectangle 44">
              <a:extLst>
                <a:ext uri="{FF2B5EF4-FFF2-40B4-BE49-F238E27FC236}">
                  <a16:creationId xmlns:a16="http://schemas.microsoft.com/office/drawing/2014/main" id="{322A0DB6-8E69-C5F6-AD8D-152C50C5E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3043"/>
              <a:ext cx="498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Prosumer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7" name="Rectangle 45">
              <a:extLst>
                <a:ext uri="{FF2B5EF4-FFF2-40B4-BE49-F238E27FC236}">
                  <a16:creationId xmlns:a16="http://schemas.microsoft.com/office/drawing/2014/main" id="{08441CDC-6E0C-3B0C-35AA-6918ABC29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3043"/>
              <a:ext cx="218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183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8" name="Rectangle 46">
              <a:extLst>
                <a:ext uri="{FF2B5EF4-FFF2-40B4-BE49-F238E27FC236}">
                  <a16:creationId xmlns:a16="http://schemas.microsoft.com/office/drawing/2014/main" id="{6D1BE8F6-4A4F-A986-59C1-5AC51D85E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3043"/>
              <a:ext cx="18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9" name="Rectangle 47">
              <a:extLst>
                <a:ext uri="{FF2B5EF4-FFF2-40B4-BE49-F238E27FC236}">
                  <a16:creationId xmlns:a16="http://schemas.microsoft.com/office/drawing/2014/main" id="{5FB41AD6-8D47-64F6-5963-EB69E6AF1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3205"/>
              <a:ext cx="996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Qualità commerciale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40" name="Rectangle 48">
              <a:extLst>
                <a:ext uri="{FF2B5EF4-FFF2-40B4-BE49-F238E27FC236}">
                  <a16:creationId xmlns:a16="http://schemas.microsoft.com/office/drawing/2014/main" id="{89DE75E7-A9B3-BC4D-9348-9EBCDD5ED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3205"/>
              <a:ext cx="218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129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41" name="Rectangle 49">
              <a:extLst>
                <a:ext uri="{FF2B5EF4-FFF2-40B4-BE49-F238E27FC236}">
                  <a16:creationId xmlns:a16="http://schemas.microsoft.com/office/drawing/2014/main" id="{5BDB7DC6-5C1B-50F6-D9BA-A8DE5CE6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3205"/>
              <a:ext cx="18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62" name="Rectangle 50">
              <a:extLst>
                <a:ext uri="{FF2B5EF4-FFF2-40B4-BE49-F238E27FC236}">
                  <a16:creationId xmlns:a16="http://schemas.microsoft.com/office/drawing/2014/main" id="{FD9D423B-6424-C6B4-FF7F-9566D8CC5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" y="3366"/>
              <a:ext cx="37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4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Totale 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63" name="Rectangle 51">
              <a:extLst>
                <a:ext uri="{FF2B5EF4-FFF2-40B4-BE49-F238E27FC236}">
                  <a16:creationId xmlns:a16="http://schemas.microsoft.com/office/drawing/2014/main" id="{6A6802E4-4828-02A5-A6FC-EAE8497F9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0" y="3366"/>
              <a:ext cx="351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4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22.533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29" name="Rectangle 52">
              <a:extLst>
                <a:ext uri="{FF2B5EF4-FFF2-40B4-BE49-F238E27FC236}">
                  <a16:creationId xmlns:a16="http://schemas.microsoft.com/office/drawing/2014/main" id="{8BC7848E-750E-6050-CBFF-2E3A3F503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3373"/>
              <a:ext cx="29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100%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30" name="Rectangle 53">
              <a:extLst>
                <a:ext uri="{FF2B5EF4-FFF2-40B4-BE49-F238E27FC236}">
                  <a16:creationId xmlns:a16="http://schemas.microsoft.com/office/drawing/2014/main" id="{DE8EC020-A987-8D0E-0A25-10443BBB0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1232"/>
              <a:ext cx="246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1400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I sem 2025</a:t>
              </a:r>
              <a:r>
                <a:rPr kumimoji="0" lang="it-IT" altLang="it-IT" sz="1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 - Informazioni sulla regolazione applicabile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31" name="Line 54">
              <a:extLst>
                <a:ext uri="{FF2B5EF4-FFF2-40B4-BE49-F238E27FC236}">
                  <a16:creationId xmlns:a16="http://schemas.microsoft.com/office/drawing/2014/main" id="{6E54E5CB-94AF-B4BD-F07B-887C5860C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" y="1415"/>
              <a:ext cx="0" cy="175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2" name="Rectangle 55">
              <a:extLst>
                <a:ext uri="{FF2B5EF4-FFF2-40B4-BE49-F238E27FC236}">
                  <a16:creationId xmlns:a16="http://schemas.microsoft.com/office/drawing/2014/main" id="{1D8B21E8-FF71-5FC5-E72E-BD07ED722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6" y="1415"/>
              <a:ext cx="7" cy="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3" name="Line 56">
              <a:extLst>
                <a:ext uri="{FF2B5EF4-FFF2-40B4-BE49-F238E27FC236}">
                  <a16:creationId xmlns:a16="http://schemas.microsoft.com/office/drawing/2014/main" id="{82B6E636-2B17-F63E-F945-A2E83F813E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5" y="1415"/>
              <a:ext cx="0" cy="175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4" name="Rectangle 57">
              <a:extLst>
                <a:ext uri="{FF2B5EF4-FFF2-40B4-BE49-F238E27FC236}">
                  <a16:creationId xmlns:a16="http://schemas.microsoft.com/office/drawing/2014/main" id="{DB189D4D-04FD-D2F9-6D97-349914D8E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" y="1415"/>
              <a:ext cx="7" cy="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5" name="Line 58">
              <a:extLst>
                <a:ext uri="{FF2B5EF4-FFF2-40B4-BE49-F238E27FC236}">
                  <a16:creationId xmlns:a16="http://schemas.microsoft.com/office/drawing/2014/main" id="{F3591437-F98A-68D5-606E-0A89FB510A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" y="3359"/>
              <a:ext cx="0" cy="19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6" name="Rectangle 59">
              <a:extLst>
                <a:ext uri="{FF2B5EF4-FFF2-40B4-BE49-F238E27FC236}">
                  <a16:creationId xmlns:a16="http://schemas.microsoft.com/office/drawing/2014/main" id="{24B475C8-353F-32D3-5019-27ECE13CD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6" y="3359"/>
              <a:ext cx="7" cy="1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7" name="Line 60">
              <a:extLst>
                <a:ext uri="{FF2B5EF4-FFF2-40B4-BE49-F238E27FC236}">
                  <a16:creationId xmlns:a16="http://schemas.microsoft.com/office/drawing/2014/main" id="{AFB48BC2-E8CD-2642-2D5D-A6721C1481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5" y="3359"/>
              <a:ext cx="0" cy="19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38" name="Rectangle 61">
              <a:extLst>
                <a:ext uri="{FF2B5EF4-FFF2-40B4-BE49-F238E27FC236}">
                  <a16:creationId xmlns:a16="http://schemas.microsoft.com/office/drawing/2014/main" id="{1C84B363-6233-E52D-57A2-A24F498BD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" y="3359"/>
              <a:ext cx="7" cy="1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pSp>
        <p:nvGrpSpPr>
          <p:cNvPr id="3240" name="Group 64">
            <a:extLst>
              <a:ext uri="{FF2B5EF4-FFF2-40B4-BE49-F238E27FC236}">
                <a16:creationId xmlns:a16="http://schemas.microsoft.com/office/drawing/2014/main" id="{4824C175-C6AE-18AB-619D-7EA76F7A5FA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92107" y="2263515"/>
            <a:ext cx="5132387" cy="4340225"/>
            <a:chOff x="2657" y="1180"/>
            <a:chExt cx="3233" cy="2734"/>
          </a:xfrm>
        </p:grpSpPr>
        <p:sp>
          <p:nvSpPr>
            <p:cNvPr id="3241" name="AutoShape 63">
              <a:extLst>
                <a:ext uri="{FF2B5EF4-FFF2-40B4-BE49-F238E27FC236}">
                  <a16:creationId xmlns:a16="http://schemas.microsoft.com/office/drawing/2014/main" id="{49AC75F3-97A4-7A59-5A15-A17A89B0AD5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57" y="1180"/>
              <a:ext cx="3233" cy="2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pic>
          <p:nvPicPr>
            <p:cNvPr id="2113" name="Picture 65">
              <a:extLst>
                <a:ext uri="{FF2B5EF4-FFF2-40B4-BE49-F238E27FC236}">
                  <a16:creationId xmlns:a16="http://schemas.microsoft.com/office/drawing/2014/main" id="{4C259DB4-0EA3-2EE9-EAD8-157FBD100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2" y="1378"/>
              <a:ext cx="1193" cy="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4" name="Picture 66">
              <a:extLst>
                <a:ext uri="{FF2B5EF4-FFF2-40B4-BE49-F238E27FC236}">
                  <a16:creationId xmlns:a16="http://schemas.microsoft.com/office/drawing/2014/main" id="{A38EA74C-B5E9-AB9A-45C6-FA1A8105C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2" y="1378"/>
              <a:ext cx="1193" cy="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42" name="Rectangle 67">
              <a:extLst>
                <a:ext uri="{FF2B5EF4-FFF2-40B4-BE49-F238E27FC236}">
                  <a16:creationId xmlns:a16="http://schemas.microsoft.com/office/drawing/2014/main" id="{061DE312-55F7-0F1F-0E53-D40EE7505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1" y="2919"/>
              <a:ext cx="91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Qualità commerciale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3" name="Rectangle 68">
              <a:extLst>
                <a:ext uri="{FF2B5EF4-FFF2-40B4-BE49-F238E27FC236}">
                  <a16:creationId xmlns:a16="http://schemas.microsoft.com/office/drawing/2014/main" id="{65FE6CD1-E1F2-8D9B-2C0A-3CED06C0C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5" y="2772"/>
              <a:ext cx="45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Prosumer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4" name="Rectangle 69">
              <a:extLst>
                <a:ext uri="{FF2B5EF4-FFF2-40B4-BE49-F238E27FC236}">
                  <a16:creationId xmlns:a16="http://schemas.microsoft.com/office/drawing/2014/main" id="{75DDC13A-7398-E283-131D-C9B4C5689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" y="2626"/>
              <a:ext cx="31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Misura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5" name="Rectangle 70">
              <a:extLst>
                <a:ext uri="{FF2B5EF4-FFF2-40B4-BE49-F238E27FC236}">
                  <a16:creationId xmlns:a16="http://schemas.microsoft.com/office/drawing/2014/main" id="{EF05E1E3-03D3-5C92-2811-AA5E89897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2479"/>
              <a:ext cx="26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Altro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6" name="Rectangle 71">
              <a:extLst>
                <a:ext uri="{FF2B5EF4-FFF2-40B4-BE49-F238E27FC236}">
                  <a16:creationId xmlns:a16="http://schemas.microsoft.com/office/drawing/2014/main" id="{BEEE7627-AC87-E27C-789F-398FB865B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5" y="2333"/>
              <a:ext cx="77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Clienti vulnerabili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7" name="Rectangle 72">
              <a:extLst>
                <a:ext uri="{FF2B5EF4-FFF2-40B4-BE49-F238E27FC236}">
                  <a16:creationId xmlns:a16="http://schemas.microsoft.com/office/drawing/2014/main" id="{EDB99A39-0CB6-5D8E-B558-EA4CFDF8A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186"/>
              <a:ext cx="91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Conn., lavori e qual. t</a:t>
              </a:r>
              <a:r>
                <a:rPr lang="it-IT" altLang="it-IT" sz="1000" b="1" dirty="0">
                  <a:solidFill>
                    <a:srgbClr val="000000"/>
                  </a:solidFill>
                  <a:latin typeface="Gill Sans MT" panose="020B0502020104020203" pitchFamily="34" charset="0"/>
                </a:rPr>
                <a:t>ec.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8" name="Rectangle 73">
              <a:extLst>
                <a:ext uri="{FF2B5EF4-FFF2-40B4-BE49-F238E27FC236}">
                  <a16:creationId xmlns:a16="http://schemas.microsoft.com/office/drawing/2014/main" id="{28B1691D-3263-FFCD-C9B0-CA527A770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5" y="2040"/>
              <a:ext cx="43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Contratti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9" name="Rectangle 74">
              <a:extLst>
                <a:ext uri="{FF2B5EF4-FFF2-40B4-BE49-F238E27FC236}">
                  <a16:creationId xmlns:a16="http://schemas.microsoft.com/office/drawing/2014/main" id="{F83AE9D8-0AAD-1063-3C17-B9F4C69D1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" y="1893"/>
              <a:ext cx="99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Morosità e sospensione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0" name="Rectangle 75">
              <a:extLst>
                <a:ext uri="{FF2B5EF4-FFF2-40B4-BE49-F238E27FC236}">
                  <a16:creationId xmlns:a16="http://schemas.microsoft.com/office/drawing/2014/main" id="{71B66EAF-54D6-F666-62FE-D2A16BF0A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7" y="1747"/>
              <a:ext cx="38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Mercato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1" name="Rectangle 76">
              <a:extLst>
                <a:ext uri="{FF2B5EF4-FFF2-40B4-BE49-F238E27FC236}">
                  <a16:creationId xmlns:a16="http://schemas.microsoft.com/office/drawing/2014/main" id="{5B4E2961-27A6-1235-E7B7-B0AE2B9DF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1" y="1600"/>
              <a:ext cx="572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Fatturazione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2" name="Rectangle 77">
              <a:extLst>
                <a:ext uri="{FF2B5EF4-FFF2-40B4-BE49-F238E27FC236}">
                  <a16:creationId xmlns:a16="http://schemas.microsoft.com/office/drawing/2014/main" id="{0D44C0DF-F054-8361-0E29-D1CF426268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1454"/>
              <a:ext cx="59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Bonus sociale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3" name="Rectangle 78">
              <a:extLst>
                <a:ext uri="{FF2B5EF4-FFF2-40B4-BE49-F238E27FC236}">
                  <a16:creationId xmlns:a16="http://schemas.microsoft.com/office/drawing/2014/main" id="{D81F62B0-7F09-F450-2711-DD80171BA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" y="2923"/>
              <a:ext cx="12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4" name="Rectangle 79">
              <a:extLst>
                <a:ext uri="{FF2B5EF4-FFF2-40B4-BE49-F238E27FC236}">
                  <a16:creationId xmlns:a16="http://schemas.microsoft.com/office/drawing/2014/main" id="{C562F549-92A7-4AEE-A761-305B3BF61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" y="2777"/>
              <a:ext cx="12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5" name="Rectangle 80">
              <a:extLst>
                <a:ext uri="{FF2B5EF4-FFF2-40B4-BE49-F238E27FC236}">
                  <a16:creationId xmlns:a16="http://schemas.microsoft.com/office/drawing/2014/main" id="{B47CC7EC-99D6-DE67-7641-216AADBDE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" y="2630"/>
              <a:ext cx="12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6" name="Rectangle 81">
              <a:extLst>
                <a:ext uri="{FF2B5EF4-FFF2-40B4-BE49-F238E27FC236}">
                  <a16:creationId xmlns:a16="http://schemas.microsoft.com/office/drawing/2014/main" id="{09602CFE-9338-5E5C-0E23-8C9FABA9B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8" y="2484"/>
              <a:ext cx="12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3%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7" name="Rectangle 82">
              <a:extLst>
                <a:ext uri="{FF2B5EF4-FFF2-40B4-BE49-F238E27FC236}">
                  <a16:creationId xmlns:a16="http://schemas.microsoft.com/office/drawing/2014/main" id="{09531CAD-44F0-3673-7A10-16430F25E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5" y="2337"/>
              <a:ext cx="12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5%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8" name="Rectangle 83">
              <a:extLst>
                <a:ext uri="{FF2B5EF4-FFF2-40B4-BE49-F238E27FC236}">
                  <a16:creationId xmlns:a16="http://schemas.microsoft.com/office/drawing/2014/main" id="{B6023680-045F-A733-DF5F-E084C85C1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3" y="2191"/>
              <a:ext cx="12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59" name="Rectangle 84">
              <a:extLst>
                <a:ext uri="{FF2B5EF4-FFF2-40B4-BE49-F238E27FC236}">
                  <a16:creationId xmlns:a16="http://schemas.microsoft.com/office/drawing/2014/main" id="{D7A55BEA-D887-7B06-5392-2BC25CEFE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0" y="2044"/>
              <a:ext cx="1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60" name="Rectangle 85">
              <a:extLst>
                <a:ext uri="{FF2B5EF4-FFF2-40B4-BE49-F238E27FC236}">
                  <a16:creationId xmlns:a16="http://schemas.microsoft.com/office/drawing/2014/main" id="{79917445-B94B-90A0-80DE-73B804B2F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2" y="1898"/>
              <a:ext cx="1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61" name="Rectangle 86">
              <a:extLst>
                <a:ext uri="{FF2B5EF4-FFF2-40B4-BE49-F238E27FC236}">
                  <a16:creationId xmlns:a16="http://schemas.microsoft.com/office/drawing/2014/main" id="{72097BCD-B94B-ACFD-4EBB-91495E2F7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" y="1751"/>
              <a:ext cx="1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62" name="Rectangle 87">
              <a:extLst>
                <a:ext uri="{FF2B5EF4-FFF2-40B4-BE49-F238E27FC236}">
                  <a16:creationId xmlns:a16="http://schemas.microsoft.com/office/drawing/2014/main" id="{BE30E240-90C9-0DEF-5C89-E2CF6D36D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5" y="1605"/>
              <a:ext cx="1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63" name="Rectangle 88">
              <a:extLst>
                <a:ext uri="{FF2B5EF4-FFF2-40B4-BE49-F238E27FC236}">
                  <a16:creationId xmlns:a16="http://schemas.microsoft.com/office/drawing/2014/main" id="{9D7057B5-E9CC-CE45-8432-00DB535B27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0" y="1458"/>
              <a:ext cx="16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30%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630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390535B2-D262-E306-47AC-2942E99EF426}"/>
              </a:ext>
            </a:extLst>
          </p:cNvPr>
          <p:cNvSpPr/>
          <p:nvPr/>
        </p:nvSpPr>
        <p:spPr>
          <a:xfrm>
            <a:off x="5671020" y="2578252"/>
            <a:ext cx="3352210" cy="1797699"/>
          </a:xfrm>
          <a:prstGeom prst="rect">
            <a:avLst/>
          </a:prstGeom>
          <a:solidFill>
            <a:srgbClr val="ECF1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- 9 -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51AB48-2128-B5C5-258B-A3B8BFABC2D5}"/>
              </a:ext>
            </a:extLst>
          </p:cNvPr>
          <p:cNvSpPr txBox="1"/>
          <p:nvPr/>
        </p:nvSpPr>
        <p:spPr>
          <a:xfrm>
            <a:off x="1419450" y="91066"/>
            <a:ext cx="63608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1.5 - Dettaglio Procedure Speciali informative* - I sem 2025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7530A5B-563E-AEC6-772A-FECCAA4C698C}"/>
              </a:ext>
            </a:extLst>
          </p:cNvPr>
          <p:cNvSpPr txBox="1"/>
          <p:nvPr/>
        </p:nvSpPr>
        <p:spPr>
          <a:xfrm>
            <a:off x="257797" y="824510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7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51E30E7-1804-30C8-56F3-17E6CFA90FA3}"/>
              </a:ext>
            </a:extLst>
          </p:cNvPr>
          <p:cNvSpPr txBox="1"/>
          <p:nvPr/>
        </p:nvSpPr>
        <p:spPr>
          <a:xfrm>
            <a:off x="254821" y="1068634"/>
            <a:ext cx="1368386" cy="9002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Procedure Speciali informative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argomenti in ingresso</a:t>
            </a: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Settori Energia 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 sem 2025</a:t>
            </a:r>
            <a:endParaRPr lang="it-IT" sz="1050" dirty="0">
              <a:solidFill>
                <a:schemeClr val="tx1">
                  <a:lumMod val="65000"/>
                  <a:lumOff val="35000"/>
                </a:schemeClr>
              </a:solidFill>
              <a:latin typeface="Gill Sans MT"/>
            </a:endParaRPr>
          </a:p>
        </p:txBody>
      </p:sp>
      <p:cxnSp>
        <p:nvCxnSpPr>
          <p:cNvPr id="22" name="Connettore 1 62">
            <a:extLst>
              <a:ext uri="{FF2B5EF4-FFF2-40B4-BE49-F238E27FC236}">
                <a16:creationId xmlns:a16="http://schemas.microsoft.com/office/drawing/2014/main" id="{BFA84307-1140-03D2-5D27-92DA10CF9D8A}"/>
              </a:ext>
            </a:extLst>
          </p:cNvPr>
          <p:cNvCxnSpPr/>
          <p:nvPr/>
        </p:nvCxnSpPr>
        <p:spPr>
          <a:xfrm flipV="1">
            <a:off x="333916" y="1081810"/>
            <a:ext cx="1152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63">
            <a:extLst>
              <a:ext uri="{FF2B5EF4-FFF2-40B4-BE49-F238E27FC236}">
                <a16:creationId xmlns:a16="http://schemas.microsoft.com/office/drawing/2014/main" id="{67421181-3D68-ACC6-38C2-DD20B01F981F}"/>
              </a:ext>
            </a:extLst>
          </p:cNvPr>
          <p:cNvCxnSpPr/>
          <p:nvPr/>
        </p:nvCxnSpPr>
        <p:spPr>
          <a:xfrm flipV="1">
            <a:off x="333916" y="1968247"/>
            <a:ext cx="1152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magine 22">
            <a:extLst>
              <a:ext uri="{FF2B5EF4-FFF2-40B4-BE49-F238E27FC236}">
                <a16:creationId xmlns:a16="http://schemas.microsoft.com/office/drawing/2014/main" id="{B72FB37B-03B2-B715-AACC-DDFBDE03E5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763" y="3908428"/>
            <a:ext cx="530664" cy="24768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2D2A4C-A7D4-BCCB-3A2F-50F5B292C9C1}"/>
              </a:ext>
            </a:extLst>
          </p:cNvPr>
          <p:cNvSpPr txBox="1"/>
          <p:nvPr/>
        </p:nvSpPr>
        <p:spPr>
          <a:xfrm>
            <a:off x="369830" y="5124291"/>
            <a:ext cx="8496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i="1" dirty="0">
                <a:effectLst/>
                <a:ea typeface="Times New Roman" panose="02020603050405020304" pitchFamily="18" charset="0"/>
              </a:rPr>
              <a:t>*) Le procedure speciali informative consentono ai clienti finali dei settori energetici di ottenere informazioni specifiche codificate in banche dati centralizzate (Sistema Informativo Integrato, Sistema Indennitario) accessibili dallo Sportello e oggetto di puntuale regolazione dell’Autorità. Su richiesta del cliente finale, lo Sportello, mediante tali procedure, può fornire: il nominativo della controparte commerciale del contratto di cui si intende richiedere la voltura, il nominativo dell’attuale controparte commerciale con la data di switching e, riguardo al C</a:t>
            </a:r>
            <a:r>
              <a:rPr lang="it-IT" sz="800" i="1" baseline="30000" dirty="0">
                <a:effectLst/>
                <a:ea typeface="Times New Roman" panose="02020603050405020304" pitchFamily="18" charset="0"/>
              </a:rPr>
              <a:t>MOR</a:t>
            </a:r>
            <a:r>
              <a:rPr lang="it-IT" sz="800" i="1" dirty="0">
                <a:effectLst/>
                <a:ea typeface="Times New Roman" panose="02020603050405020304" pitchFamily="18" charset="0"/>
              </a:rPr>
              <a:t>, il nominativo del venditore che ha richiesto l’applicazione di tale corrispettivo, i contenuti minimi della richiesta di indennizzo previsti dalla regolazione e le informazioni relative all’eventuale stato di sospensione o annullamento dell’indennizzo medesimo.</a:t>
            </a:r>
            <a:endParaRPr lang="it-IT" sz="800" i="1" dirty="0"/>
          </a:p>
        </p:txBody>
      </p:sp>
      <p:sp>
        <p:nvSpPr>
          <p:cNvPr id="27" name="Triangolo isoscele 26">
            <a:extLst>
              <a:ext uri="{FF2B5EF4-FFF2-40B4-BE49-F238E27FC236}">
                <a16:creationId xmlns:a16="http://schemas.microsoft.com/office/drawing/2014/main" id="{2D0EC1DB-A707-FDB0-7694-9FC931EADD31}"/>
              </a:ext>
            </a:extLst>
          </p:cNvPr>
          <p:cNvSpPr/>
          <p:nvPr/>
        </p:nvSpPr>
        <p:spPr>
          <a:xfrm rot="16200000">
            <a:off x="4228027" y="2933590"/>
            <a:ext cx="1797699" cy="1087024"/>
          </a:xfrm>
          <a:prstGeom prst="triangle">
            <a:avLst/>
          </a:prstGeom>
          <a:gradFill flip="none" rotWithShape="1">
            <a:gsLst>
              <a:gs pos="100000">
                <a:srgbClr val="ECF1F8"/>
              </a:gs>
              <a:gs pos="46000">
                <a:schemeClr val="accent1">
                  <a:lumMod val="40000"/>
                  <a:lumOff val="60000"/>
                </a:schemeClr>
              </a:gs>
              <a:gs pos="2000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4117" name="Immagine 4116">
            <a:extLst>
              <a:ext uri="{FF2B5EF4-FFF2-40B4-BE49-F238E27FC236}">
                <a16:creationId xmlns:a16="http://schemas.microsoft.com/office/drawing/2014/main" id="{D6BFB837-E6D1-A496-1D45-9970448BA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7188" y="3807144"/>
            <a:ext cx="530664" cy="24768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83C0872-E2D1-D537-2415-9B0088DCFF88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56AA5CD4-B5C8-5B85-140B-2798A810233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8000" y="2620963"/>
            <a:ext cx="4110038" cy="1616075"/>
            <a:chOff x="320" y="1651"/>
            <a:chExt cx="2589" cy="1018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D6C24403-4C8F-E429-1C86-C00A47928AD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20" y="1651"/>
              <a:ext cx="2575" cy="1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A55CF0B7-7C56-8CC8-3161-433D75A96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1651"/>
              <a:ext cx="2575" cy="180"/>
            </a:xfrm>
            <a:prstGeom prst="rect">
              <a:avLst/>
            </a:prstGeom>
            <a:solidFill>
              <a:srgbClr val="1F4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BAB823FA-4A38-0486-49AE-62AC77CBF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1824"/>
              <a:ext cx="2575" cy="159"/>
            </a:xfrm>
            <a:prstGeom prst="rect">
              <a:avLst/>
            </a:prstGeom>
            <a:solidFill>
              <a:srgbClr val="9BC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6B950C77-6D84-DA09-50CE-20F70944D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2143"/>
              <a:ext cx="2575" cy="173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F8DCB258-F267-DCA4-2108-803512412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2476"/>
              <a:ext cx="2575" cy="179"/>
            </a:xfrm>
            <a:prstGeom prst="rect">
              <a:avLst/>
            </a:prstGeom>
            <a:solidFill>
              <a:srgbClr val="1F4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79642132-F597-FDAC-076C-EF0357290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" y="1831"/>
              <a:ext cx="54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Argomento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9CF33ACB-D379-81BD-F774-F24DACB79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1831"/>
              <a:ext cx="11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n.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D53F7C4E-0C58-9214-7E44-814177C19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1831"/>
              <a:ext cx="5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% vs totale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671ADC24-00BE-6C14-4551-B165AB6F1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1990"/>
              <a:ext cx="14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Data switching/attuale fornitore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7F32E196-6019-2690-E649-2D205E52F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" y="1990"/>
              <a:ext cx="28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9.559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4">
              <a:extLst>
                <a:ext uri="{FF2B5EF4-FFF2-40B4-BE49-F238E27FC236}">
                  <a16:creationId xmlns:a16="http://schemas.microsoft.com/office/drawing/2014/main" id="{A1C129CE-45B2-D667-911B-5B63FF76D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1" y="1990"/>
              <a:ext cx="17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45%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5">
              <a:extLst>
                <a:ext uri="{FF2B5EF4-FFF2-40B4-BE49-F238E27FC236}">
                  <a16:creationId xmlns:a16="http://schemas.microsoft.com/office/drawing/2014/main" id="{B0DA81E7-9A23-9EB3-B4CA-FDCF229AA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2156"/>
              <a:ext cx="111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Venditore ignoto voltura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2BADA86C-6A07-5F77-4028-EFE2511C7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" y="2156"/>
              <a:ext cx="28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3.937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7">
              <a:extLst>
                <a:ext uri="{FF2B5EF4-FFF2-40B4-BE49-F238E27FC236}">
                  <a16:creationId xmlns:a16="http://schemas.microsoft.com/office/drawing/2014/main" id="{97FB7FAC-6477-0103-4DB3-B5006FAE5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1" y="2156"/>
              <a:ext cx="22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18%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18">
              <a:extLst>
                <a:ext uri="{FF2B5EF4-FFF2-40B4-BE49-F238E27FC236}">
                  <a16:creationId xmlns:a16="http://schemas.microsoft.com/office/drawing/2014/main" id="{F6D1DB61-1B10-F9E1-FA70-7277F0A00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2329"/>
              <a:ext cx="31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Info C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9">
              <a:extLst>
                <a:ext uri="{FF2B5EF4-FFF2-40B4-BE49-F238E27FC236}">
                  <a16:creationId xmlns:a16="http://schemas.microsoft.com/office/drawing/2014/main" id="{BAD0851E-C7A3-A207-0DE0-555C97C89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" y="2316"/>
              <a:ext cx="18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MOR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id="{818C718D-EA51-3077-B4CD-36B01A7C8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" y="2323"/>
              <a:ext cx="28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8.034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1">
              <a:extLst>
                <a:ext uri="{FF2B5EF4-FFF2-40B4-BE49-F238E27FC236}">
                  <a16:creationId xmlns:a16="http://schemas.microsoft.com/office/drawing/2014/main" id="{92A3F9FB-CA2D-B550-93C9-9922BED6B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1" y="2323"/>
              <a:ext cx="22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37%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2">
              <a:extLst>
                <a:ext uri="{FF2B5EF4-FFF2-40B4-BE49-F238E27FC236}">
                  <a16:creationId xmlns:a16="http://schemas.microsoft.com/office/drawing/2014/main" id="{B5491A3B-F536-A798-858D-707B4AB17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" y="2482"/>
              <a:ext cx="344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Totale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75073443-142E-7237-0301-3B6A32FDF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2482"/>
              <a:ext cx="357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21.530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4">
              <a:extLst>
                <a:ext uri="{FF2B5EF4-FFF2-40B4-BE49-F238E27FC236}">
                  <a16:creationId xmlns:a16="http://schemas.microsoft.com/office/drawing/2014/main" id="{2FECAAFE-BC02-3D27-3DC3-159AF8936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2489"/>
              <a:ext cx="27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100%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id="{112A7200-C23B-236F-1F50-C94FAAA89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" y="1651"/>
              <a:ext cx="2045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I sem 2025 - Procedure Speciali informative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Line 26">
              <a:extLst>
                <a:ext uri="{FF2B5EF4-FFF2-40B4-BE49-F238E27FC236}">
                  <a16:creationId xmlns:a16="http://schemas.microsoft.com/office/drawing/2014/main" id="{CBF223B1-64F1-F97F-7F47-65B33EAA48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3" y="1824"/>
              <a:ext cx="0" cy="15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E93B1B11-5422-51C3-B49B-34A3C6B2C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3" y="1824"/>
              <a:ext cx="6" cy="1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3" name="Line 28">
              <a:extLst>
                <a:ext uri="{FF2B5EF4-FFF2-40B4-BE49-F238E27FC236}">
                  <a16:creationId xmlns:a16="http://schemas.microsoft.com/office/drawing/2014/main" id="{E67E2CA5-EDF4-435E-DBC9-CB04535F81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9" y="1824"/>
              <a:ext cx="0" cy="15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4" name="Rectangle 29">
              <a:extLst>
                <a:ext uri="{FF2B5EF4-FFF2-40B4-BE49-F238E27FC236}">
                  <a16:creationId xmlns:a16="http://schemas.microsoft.com/office/drawing/2014/main" id="{F4514A97-9700-7C94-5C6A-0A4AEAD6A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1824"/>
              <a:ext cx="7" cy="1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5" name="Line 30">
              <a:extLst>
                <a:ext uri="{FF2B5EF4-FFF2-40B4-BE49-F238E27FC236}">
                  <a16:creationId xmlns:a16="http://schemas.microsoft.com/office/drawing/2014/main" id="{02C3B84C-4CC8-3D26-44C3-C8E2E4CFEE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3" y="2476"/>
              <a:ext cx="0" cy="17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6" name="Rectangle 31">
              <a:extLst>
                <a:ext uri="{FF2B5EF4-FFF2-40B4-BE49-F238E27FC236}">
                  <a16:creationId xmlns:a16="http://schemas.microsoft.com/office/drawing/2014/main" id="{342EA122-20CA-C0F3-4523-1720F086A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3" y="2476"/>
              <a:ext cx="6" cy="1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7" name="Line 32">
              <a:extLst>
                <a:ext uri="{FF2B5EF4-FFF2-40B4-BE49-F238E27FC236}">
                  <a16:creationId xmlns:a16="http://schemas.microsoft.com/office/drawing/2014/main" id="{A9B28FF9-7370-9A5C-79C6-5325F8118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9" y="2476"/>
              <a:ext cx="0" cy="179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8" name="Rectangle 33">
              <a:extLst>
                <a:ext uri="{FF2B5EF4-FFF2-40B4-BE49-F238E27FC236}">
                  <a16:creationId xmlns:a16="http://schemas.microsoft.com/office/drawing/2014/main" id="{8A43B073-F697-E0AA-8EEF-2B65315DF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2476"/>
              <a:ext cx="7" cy="1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aphicFrame>
        <p:nvGraphicFramePr>
          <p:cNvPr id="4104" name="Oggetto 4103">
            <a:extLst>
              <a:ext uri="{FF2B5EF4-FFF2-40B4-BE49-F238E27FC236}">
                <a16:creationId xmlns:a16="http://schemas.microsoft.com/office/drawing/2014/main" id="{AE9665EC-BB03-62FF-A4D0-E488B593FB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877641"/>
              </p:ext>
            </p:extLst>
          </p:nvPr>
        </p:nvGraphicFramePr>
        <p:xfrm>
          <a:off x="4200104" y="2331239"/>
          <a:ext cx="5354637" cy="281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5355400" imgH="2814941" progId="Excel.Sheet.12">
                  <p:embed/>
                </p:oleObj>
              </mc:Choice>
              <mc:Fallback>
                <p:oleObj name="Worksheet" r:id="rId8" imgW="5355400" imgH="2814941" progId="Excel.Sheet.12">
                  <p:embed/>
                  <p:pic>
                    <p:nvPicPr>
                      <p:cNvPr id="4104" name="Oggetto 4103">
                        <a:extLst>
                          <a:ext uri="{FF2B5EF4-FFF2-40B4-BE49-F238E27FC236}">
                            <a16:creationId xmlns:a16="http://schemas.microsoft.com/office/drawing/2014/main" id="{AE9665EC-BB03-62FF-A4D0-E488B593FB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00104" y="2331239"/>
                        <a:ext cx="5354637" cy="281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Immagine 37">
            <a:extLst>
              <a:ext uri="{FF2B5EF4-FFF2-40B4-BE49-F238E27FC236}">
                <a16:creationId xmlns:a16="http://schemas.microsoft.com/office/drawing/2014/main" id="{5425F5C1-B123-C44A-E972-121F6658AD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4368" y="3846478"/>
            <a:ext cx="530664" cy="247685"/>
          </a:xfrm>
          <a:prstGeom prst="rect">
            <a:avLst/>
          </a:prstGeom>
        </p:spPr>
      </p:pic>
      <p:graphicFrame>
        <p:nvGraphicFramePr>
          <p:cNvPr id="18" name="Oggetto 17">
            <a:extLst>
              <a:ext uri="{FF2B5EF4-FFF2-40B4-BE49-F238E27FC236}">
                <a16:creationId xmlns:a16="http://schemas.microsoft.com/office/drawing/2014/main" id="{9E4F04F0-1308-FBD5-AA41-29F8148238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533407"/>
              </p:ext>
            </p:extLst>
          </p:nvPr>
        </p:nvGraphicFramePr>
        <p:xfrm>
          <a:off x="6565404" y="3845911"/>
          <a:ext cx="649696" cy="263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609728" imgH="247579" progId="Excel.Sheet.12">
                  <p:embed/>
                </p:oleObj>
              </mc:Choice>
              <mc:Fallback>
                <p:oleObj name="Worksheet" r:id="rId10" imgW="609728" imgH="247579" progId="Excel.Sheet.12">
                  <p:embed/>
                  <p:pic>
                    <p:nvPicPr>
                      <p:cNvPr id="18" name="Oggetto 17">
                        <a:extLst>
                          <a:ext uri="{FF2B5EF4-FFF2-40B4-BE49-F238E27FC236}">
                            <a16:creationId xmlns:a16="http://schemas.microsoft.com/office/drawing/2014/main" id="{9E4F04F0-1308-FBD5-AA41-29F8148238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65404" y="3845911"/>
                        <a:ext cx="649696" cy="263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2933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olo isoscele 3">
            <a:extLst>
              <a:ext uri="{FF2B5EF4-FFF2-40B4-BE49-F238E27FC236}">
                <a16:creationId xmlns:a16="http://schemas.microsoft.com/office/drawing/2014/main" id="{242F3889-6278-FF3E-5E44-1929613C0D89}"/>
              </a:ext>
            </a:extLst>
          </p:cNvPr>
          <p:cNvSpPr/>
          <p:nvPr/>
        </p:nvSpPr>
        <p:spPr>
          <a:xfrm rot="16200000">
            <a:off x="3493951" y="3498721"/>
            <a:ext cx="3332605" cy="1087024"/>
          </a:xfrm>
          <a:prstGeom prst="triangle">
            <a:avLst/>
          </a:prstGeom>
          <a:gradFill flip="none" rotWithShape="1">
            <a:gsLst>
              <a:gs pos="63000">
                <a:srgbClr val="B9B9B9"/>
              </a:gs>
              <a:gs pos="100000">
                <a:schemeClr val="bg1">
                  <a:lumMod val="95000"/>
                </a:schemeClr>
              </a:gs>
              <a:gs pos="23000">
                <a:schemeClr val="bg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0B4EEC5-847B-482F-4B9E-2E4A436E2AA0}"/>
              </a:ext>
            </a:extLst>
          </p:cNvPr>
          <p:cNvSpPr/>
          <p:nvPr/>
        </p:nvSpPr>
        <p:spPr>
          <a:xfrm>
            <a:off x="5672011" y="2392326"/>
            <a:ext cx="3096055" cy="3332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- 10 -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D3C0FE-693A-C15E-7F37-D7C7BCF0AFEB}"/>
              </a:ext>
            </a:extLst>
          </p:cNvPr>
          <p:cNvSpPr txBox="1"/>
          <p:nvPr/>
        </p:nvSpPr>
        <p:spPr>
          <a:xfrm>
            <a:off x="827630" y="-71186"/>
            <a:ext cx="734011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1.6  - Informazioni sulla regolazione applicabile </a:t>
            </a:r>
          </a:p>
          <a:p>
            <a:pPr marL="357188" indent="-357188" algn="ctr"/>
            <a:r>
              <a:rPr lang="it-IT" b="1" i="1" dirty="0">
                <a:solidFill>
                  <a:schemeClr val="bg1"/>
                </a:solidFill>
              </a:rPr>
              <a:t>Settori Idrico e Telecalore </a:t>
            </a:r>
            <a:r>
              <a:rPr lang="it-IT" b="1" dirty="0">
                <a:solidFill>
                  <a:schemeClr val="bg1"/>
                </a:solidFill>
              </a:rPr>
              <a:t>– I sem 2025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A596261-EB41-29EB-E68C-103EA1A93608}"/>
              </a:ext>
            </a:extLst>
          </p:cNvPr>
          <p:cNvSpPr txBox="1"/>
          <p:nvPr/>
        </p:nvSpPr>
        <p:spPr>
          <a:xfrm>
            <a:off x="279133" y="817888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8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8EBF263-DCC4-948F-0440-9C78BB9DF75A}"/>
              </a:ext>
            </a:extLst>
          </p:cNvPr>
          <p:cNvSpPr txBox="1"/>
          <p:nvPr/>
        </p:nvSpPr>
        <p:spPr>
          <a:xfrm>
            <a:off x="276157" y="1061494"/>
            <a:ext cx="1759677" cy="9002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Informazioni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sulla regolazione applicabile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per argomento</a:t>
            </a:r>
            <a:endParaRPr lang="it-IT" sz="1050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Settori Idrico e Telecalore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semestre 2025</a:t>
            </a:r>
            <a:endParaRPr lang="it-IT" sz="1050" i="1" dirty="0">
              <a:solidFill>
                <a:schemeClr val="tx1">
                  <a:lumMod val="65000"/>
                  <a:lumOff val="35000"/>
                </a:schemeClr>
              </a:solidFill>
              <a:latin typeface="Gill Sans MT"/>
            </a:endParaRPr>
          </a:p>
        </p:txBody>
      </p:sp>
      <p:cxnSp>
        <p:nvCxnSpPr>
          <p:cNvPr id="9" name="Connettore 1 62">
            <a:extLst>
              <a:ext uri="{FF2B5EF4-FFF2-40B4-BE49-F238E27FC236}">
                <a16:creationId xmlns:a16="http://schemas.microsoft.com/office/drawing/2014/main" id="{4A682EDF-753C-BE38-A44C-4634ECD7C75F}"/>
              </a:ext>
            </a:extLst>
          </p:cNvPr>
          <p:cNvCxnSpPr/>
          <p:nvPr/>
        </p:nvCxnSpPr>
        <p:spPr>
          <a:xfrm flipV="1">
            <a:off x="343188" y="1079498"/>
            <a:ext cx="144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63">
            <a:extLst>
              <a:ext uri="{FF2B5EF4-FFF2-40B4-BE49-F238E27FC236}">
                <a16:creationId xmlns:a16="http://schemas.microsoft.com/office/drawing/2014/main" id="{253E62F1-28CD-08E1-C287-4C2A06BFD3EC}"/>
              </a:ext>
            </a:extLst>
          </p:cNvPr>
          <p:cNvCxnSpPr/>
          <p:nvPr/>
        </p:nvCxnSpPr>
        <p:spPr>
          <a:xfrm flipV="1">
            <a:off x="355252" y="1908634"/>
            <a:ext cx="144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4BDE480-D9B9-B146-AA91-C2403E477DED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5BB80C9-EF8C-3E16-5CF4-871B6D99D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485" y="2252976"/>
            <a:ext cx="4291301" cy="3332606"/>
          </a:xfrm>
          <a:prstGeom prst="rect">
            <a:avLst/>
          </a:prstGeom>
        </p:spPr>
      </p:pic>
      <p:grpSp>
        <p:nvGrpSpPr>
          <p:cNvPr id="11" name="Group 4">
            <a:extLst>
              <a:ext uri="{FF2B5EF4-FFF2-40B4-BE49-F238E27FC236}">
                <a16:creationId xmlns:a16="http://schemas.microsoft.com/office/drawing/2014/main" id="{B38D9EA6-8100-64FF-2232-EF6439E029B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07939" y="2272418"/>
            <a:ext cx="5004529" cy="4351895"/>
            <a:chOff x="2479" y="1344"/>
            <a:chExt cx="3328" cy="2894"/>
          </a:xfrm>
        </p:grpSpPr>
        <p:sp>
          <p:nvSpPr>
            <p:cNvPr id="76" name="AutoShape 3">
              <a:extLst>
                <a:ext uri="{FF2B5EF4-FFF2-40B4-BE49-F238E27FC236}">
                  <a16:creationId xmlns:a16="http://schemas.microsoft.com/office/drawing/2014/main" id="{7BBE5F24-3AA0-8101-1744-974F59B89F0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79" y="1344"/>
              <a:ext cx="3328" cy="2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pic>
          <p:nvPicPr>
            <p:cNvPr id="5125" name="Picture 5">
              <a:extLst>
                <a:ext uri="{FF2B5EF4-FFF2-40B4-BE49-F238E27FC236}">
                  <a16:creationId xmlns:a16="http://schemas.microsoft.com/office/drawing/2014/main" id="{0AF8028D-3ED3-8A53-9E7E-DD1ECB1C30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5" y="1577"/>
              <a:ext cx="1229" cy="1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6">
              <a:extLst>
                <a:ext uri="{FF2B5EF4-FFF2-40B4-BE49-F238E27FC236}">
                  <a16:creationId xmlns:a16="http://schemas.microsoft.com/office/drawing/2014/main" id="{ED531147-5B9B-7C16-48A9-ADF1F2FDA3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5" y="1577"/>
              <a:ext cx="1229" cy="1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" name="Rectangle 7">
              <a:extLst>
                <a:ext uri="{FF2B5EF4-FFF2-40B4-BE49-F238E27FC236}">
                  <a16:creationId xmlns:a16="http://schemas.microsoft.com/office/drawing/2014/main" id="{1D42CCBB-B318-C0C0-B3CA-A74412574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2" y="3179"/>
              <a:ext cx="26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Altro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8">
              <a:extLst>
                <a:ext uri="{FF2B5EF4-FFF2-40B4-BE49-F238E27FC236}">
                  <a16:creationId xmlns:a16="http://schemas.microsoft.com/office/drawing/2014/main" id="{CADF92CB-2704-0EDA-F2D3-56460A60E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2" y="2992"/>
              <a:ext cx="912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Qualità commerciale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9">
              <a:extLst>
                <a:ext uri="{FF2B5EF4-FFF2-40B4-BE49-F238E27FC236}">
                  <a16:creationId xmlns:a16="http://schemas.microsoft.com/office/drawing/2014/main" id="{CEA6BD0C-1F87-2433-0EFF-D73CFA3BC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" y="2803"/>
              <a:ext cx="347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Misura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10">
              <a:extLst>
                <a:ext uri="{FF2B5EF4-FFF2-40B4-BE49-F238E27FC236}">
                  <a16:creationId xmlns:a16="http://schemas.microsoft.com/office/drawing/2014/main" id="{98AE9CA6-2C08-087D-6576-0A8B10CA7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8" y="2617"/>
              <a:ext cx="66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Qualità tecnica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11">
              <a:extLst>
                <a:ext uri="{FF2B5EF4-FFF2-40B4-BE49-F238E27FC236}">
                  <a16:creationId xmlns:a16="http://schemas.microsoft.com/office/drawing/2014/main" id="{EA043FE6-CAF5-D1A9-6326-C30B28EAB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0" y="2430"/>
              <a:ext cx="89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Allacciamenti/Lavori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2">
              <a:extLst>
                <a:ext uri="{FF2B5EF4-FFF2-40B4-BE49-F238E27FC236}">
                  <a16:creationId xmlns:a16="http://schemas.microsoft.com/office/drawing/2014/main" id="{A5F5DFA3-49EE-7E94-E69E-71CB148C5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2243"/>
              <a:ext cx="64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Prezzi e tariffe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3">
              <a:extLst>
                <a:ext uri="{FF2B5EF4-FFF2-40B4-BE49-F238E27FC236}">
                  <a16:creationId xmlns:a16="http://schemas.microsoft.com/office/drawing/2014/main" id="{B89AB765-19BD-3011-5FFA-D86D241E7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2055"/>
              <a:ext cx="469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Contratti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14">
              <a:extLst>
                <a:ext uri="{FF2B5EF4-FFF2-40B4-BE49-F238E27FC236}">
                  <a16:creationId xmlns:a16="http://schemas.microsoft.com/office/drawing/2014/main" id="{416EA87B-BB81-4F6D-EB12-305B5719D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1" y="1868"/>
              <a:ext cx="573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Fatturazione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5">
              <a:extLst>
                <a:ext uri="{FF2B5EF4-FFF2-40B4-BE49-F238E27FC236}">
                  <a16:creationId xmlns:a16="http://schemas.microsoft.com/office/drawing/2014/main" id="{832DBB6B-3182-75F4-1A52-C0C1A7F2CA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681"/>
              <a:ext cx="29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Bonus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6">
              <a:extLst>
                <a:ext uri="{FF2B5EF4-FFF2-40B4-BE49-F238E27FC236}">
                  <a16:creationId xmlns:a16="http://schemas.microsoft.com/office/drawing/2014/main" id="{EED6BFBB-366A-8E94-4764-AD5EA857B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1" y="3181"/>
              <a:ext cx="181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0,1%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7">
              <a:extLst>
                <a:ext uri="{FF2B5EF4-FFF2-40B4-BE49-F238E27FC236}">
                  <a16:creationId xmlns:a16="http://schemas.microsoft.com/office/drawing/2014/main" id="{7B6E5FA3-8C52-93AF-DE67-625902AE0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2994"/>
              <a:ext cx="18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0,4%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8">
              <a:extLst>
                <a:ext uri="{FF2B5EF4-FFF2-40B4-BE49-F238E27FC236}">
                  <a16:creationId xmlns:a16="http://schemas.microsoft.com/office/drawing/2014/main" id="{D2630772-E04F-59D2-F1F7-0152852C1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8" y="2807"/>
              <a:ext cx="1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9">
              <a:extLst>
                <a:ext uri="{FF2B5EF4-FFF2-40B4-BE49-F238E27FC236}">
                  <a16:creationId xmlns:a16="http://schemas.microsoft.com/office/drawing/2014/main" id="{67DAA1F7-EC0B-3E63-125B-3D1A74F90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" y="2619"/>
              <a:ext cx="125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5%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20">
              <a:extLst>
                <a:ext uri="{FF2B5EF4-FFF2-40B4-BE49-F238E27FC236}">
                  <a16:creationId xmlns:a16="http://schemas.microsoft.com/office/drawing/2014/main" id="{5416C0E3-F680-2CC5-1346-34235982C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0" y="2432"/>
              <a:ext cx="12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5%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21">
              <a:extLst>
                <a:ext uri="{FF2B5EF4-FFF2-40B4-BE49-F238E27FC236}">
                  <a16:creationId xmlns:a16="http://schemas.microsoft.com/office/drawing/2014/main" id="{33A3BD92-69A1-54B1-9663-36DF03CF1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7" y="2245"/>
              <a:ext cx="18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7,5%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22">
              <a:extLst>
                <a:ext uri="{FF2B5EF4-FFF2-40B4-BE49-F238E27FC236}">
                  <a16:creationId xmlns:a16="http://schemas.microsoft.com/office/drawing/2014/main" id="{A535B852-0C92-868D-C98C-592F4B2F2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4" y="2056"/>
              <a:ext cx="16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16%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23">
              <a:extLst>
                <a:ext uri="{FF2B5EF4-FFF2-40B4-BE49-F238E27FC236}">
                  <a16:creationId xmlns:a16="http://schemas.microsoft.com/office/drawing/2014/main" id="{58DABFC6-E9B9-A5A1-15D7-A809A7768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1870"/>
              <a:ext cx="16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31%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24">
              <a:extLst>
                <a:ext uri="{FF2B5EF4-FFF2-40B4-BE49-F238E27FC236}">
                  <a16:creationId xmlns:a16="http://schemas.microsoft.com/office/drawing/2014/main" id="{E6E3763C-B0CF-B548-3877-A53BF779C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9" y="1683"/>
              <a:ext cx="16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404040"/>
                  </a:solidFill>
                  <a:effectLst/>
                  <a:latin typeface="Calibri" panose="020F0502020204030204" pitchFamily="34" charset="0"/>
                </a:rPr>
                <a:t>34%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87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9E85C0F7-0742-939C-E0E6-DEBC0A722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702" r="19965"/>
          <a:stretch/>
        </p:blipFill>
        <p:spPr>
          <a:xfrm>
            <a:off x="244226" y="2023051"/>
            <a:ext cx="1252267" cy="1199500"/>
          </a:xfrm>
          <a:prstGeom prst="rect">
            <a:avLst/>
          </a:prstGeom>
        </p:spPr>
      </p:pic>
      <p:sp>
        <p:nvSpPr>
          <p:cNvPr id="60" name="Rettangolo con angoli arrotondati 59">
            <a:extLst>
              <a:ext uri="{FF2B5EF4-FFF2-40B4-BE49-F238E27FC236}">
                <a16:creationId xmlns:a16="http://schemas.microsoft.com/office/drawing/2014/main" id="{3F1D3B45-2F74-C6B1-CB4A-88799E6AF550}"/>
              </a:ext>
            </a:extLst>
          </p:cNvPr>
          <p:cNvSpPr/>
          <p:nvPr/>
        </p:nvSpPr>
        <p:spPr>
          <a:xfrm>
            <a:off x="5582061" y="1404040"/>
            <a:ext cx="3099642" cy="2206268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- 11 -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C9F7FB9-4B51-AF5B-7CED-CA03C2AC9D18}"/>
              </a:ext>
            </a:extLst>
          </p:cNvPr>
          <p:cNvSpPr txBox="1"/>
          <p:nvPr/>
        </p:nvSpPr>
        <p:spPr>
          <a:xfrm>
            <a:off x="2136100" y="84068"/>
            <a:ext cx="4871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1.7 - Customer Satisfaction* - I sem 2025</a:t>
            </a:r>
          </a:p>
        </p:txBody>
      </p:sp>
      <p:pic>
        <p:nvPicPr>
          <p:cNvPr id="4" name="Immagine 13">
            <a:extLst>
              <a:ext uri="{FF2B5EF4-FFF2-40B4-BE49-F238E27FC236}">
                <a16:creationId xmlns:a16="http://schemas.microsoft.com/office/drawing/2014/main" id="{A940C100-2A93-BC17-A31A-EB43EE32E5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748" y="1694708"/>
            <a:ext cx="3365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24">
            <a:extLst>
              <a:ext uri="{FF2B5EF4-FFF2-40B4-BE49-F238E27FC236}">
                <a16:creationId xmlns:a16="http://schemas.microsoft.com/office/drawing/2014/main" id="{50FA6B16-9FEE-D8FA-3632-22A06FD68D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748" y="2364309"/>
            <a:ext cx="3365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25">
            <a:extLst>
              <a:ext uri="{FF2B5EF4-FFF2-40B4-BE49-F238E27FC236}">
                <a16:creationId xmlns:a16="http://schemas.microsoft.com/office/drawing/2014/main" id="{0EF17612-C8D7-9378-78AB-FA10DCA8F0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748" y="3035673"/>
            <a:ext cx="3365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>
            <a:extLst>
              <a:ext uri="{FF2B5EF4-FFF2-40B4-BE49-F238E27FC236}">
                <a16:creationId xmlns:a16="http://schemas.microsoft.com/office/drawing/2014/main" id="{AB27F9E6-44AA-EDB3-0636-BAFD870FF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890" y="2320168"/>
            <a:ext cx="539528" cy="49042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it-IT" altLang="it-IT" sz="1400" b="1" dirty="0">
                <a:solidFill>
                  <a:schemeClr val="bg1"/>
                </a:solidFill>
                <a:latin typeface="Gill Sans MT" pitchFamily="34" charset="0"/>
              </a:rPr>
              <a:t>57%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24E2B3C-9F14-98D5-BF1F-B310E8199CAC}"/>
              </a:ext>
            </a:extLst>
          </p:cNvPr>
          <p:cNvSpPr/>
          <p:nvPr/>
        </p:nvSpPr>
        <p:spPr>
          <a:xfrm>
            <a:off x="348951" y="6224401"/>
            <a:ext cx="58208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i="1" dirty="0">
                <a:latin typeface="+mj-lt"/>
              </a:rPr>
              <a:t>*) Percentuale dei clienti che, rilasciando il giudizio al completamento della procedura, si sono dichiarati soddisfatti del servizio ricevuto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26607EA-BDCA-B0A9-B844-914C71D77F04}"/>
              </a:ext>
            </a:extLst>
          </p:cNvPr>
          <p:cNvSpPr txBox="1"/>
          <p:nvPr/>
        </p:nvSpPr>
        <p:spPr>
          <a:xfrm>
            <a:off x="136439" y="701192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9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2C3018D-E200-C653-46EA-BBEAEFCB8376}"/>
              </a:ext>
            </a:extLst>
          </p:cNvPr>
          <p:cNvSpPr txBox="1"/>
          <p:nvPr/>
        </p:nvSpPr>
        <p:spPr>
          <a:xfrm>
            <a:off x="133463" y="944798"/>
            <a:ext cx="1654516" cy="9002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Soddisfazione 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dei clienti che hanno contattato </a:t>
            </a:r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telefonicamente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il Contact Center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 2025</a:t>
            </a:r>
          </a:p>
        </p:txBody>
      </p:sp>
      <p:cxnSp>
        <p:nvCxnSpPr>
          <p:cNvPr id="25" name="Connettore 1 62">
            <a:extLst>
              <a:ext uri="{FF2B5EF4-FFF2-40B4-BE49-F238E27FC236}">
                <a16:creationId xmlns:a16="http://schemas.microsoft.com/office/drawing/2014/main" id="{2EFA4083-ABA9-9CC8-FE14-1DDF6328C4E9}"/>
              </a:ext>
            </a:extLst>
          </p:cNvPr>
          <p:cNvCxnSpPr/>
          <p:nvPr/>
        </p:nvCxnSpPr>
        <p:spPr>
          <a:xfrm flipV="1">
            <a:off x="200494" y="962802"/>
            <a:ext cx="1296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63">
            <a:extLst>
              <a:ext uri="{FF2B5EF4-FFF2-40B4-BE49-F238E27FC236}">
                <a16:creationId xmlns:a16="http://schemas.microsoft.com/office/drawing/2014/main" id="{5B67E3B9-C36C-3AC9-9D15-54CED7AA7D35}"/>
              </a:ext>
            </a:extLst>
          </p:cNvPr>
          <p:cNvCxnSpPr/>
          <p:nvPr/>
        </p:nvCxnSpPr>
        <p:spPr>
          <a:xfrm flipV="1">
            <a:off x="200494" y="1810645"/>
            <a:ext cx="1296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magine 22">
            <a:extLst>
              <a:ext uri="{FF2B5EF4-FFF2-40B4-BE49-F238E27FC236}">
                <a16:creationId xmlns:a16="http://schemas.microsoft.com/office/drawing/2014/main" id="{596FFDB9-D7E5-82EC-4DEA-5FCD67BD73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7347" y="574181"/>
            <a:ext cx="2095500" cy="190500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8B53B136-A068-4FDC-B641-4145F6519E40}"/>
              </a:ext>
            </a:extLst>
          </p:cNvPr>
          <p:cNvSpPr/>
          <p:nvPr/>
        </p:nvSpPr>
        <p:spPr>
          <a:xfrm>
            <a:off x="1496494" y="2336391"/>
            <a:ext cx="4034091" cy="483971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91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sz="1400" dirty="0"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Percentuale dei clienti che hanno espresso un giudizio al termine della chiamata</a:t>
            </a:r>
          </a:p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7213FB03-722B-E16D-776F-0F7A27B59F22}"/>
              </a:ext>
            </a:extLst>
          </p:cNvPr>
          <p:cNvSpPr/>
          <p:nvPr/>
        </p:nvSpPr>
        <p:spPr>
          <a:xfrm>
            <a:off x="6138774" y="1610070"/>
            <a:ext cx="2307344" cy="483971"/>
          </a:xfrm>
          <a:prstGeom prst="rect">
            <a:avLst/>
          </a:prstGeom>
          <a:gradFill flip="none" rotWithShape="1">
            <a:gsLst>
              <a:gs pos="43000">
                <a:srgbClr val="00B050"/>
              </a:gs>
              <a:gs pos="9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400" dirty="0">
              <a:effectLst>
                <a:glow rad="76200">
                  <a:schemeClr val="tx2"/>
                </a:glow>
              </a:effectLst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it-IT" sz="1400" dirty="0"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Molto soddisfatto</a:t>
            </a:r>
          </a:p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" name="Ovale 42">
            <a:extLst>
              <a:ext uri="{FF2B5EF4-FFF2-40B4-BE49-F238E27FC236}">
                <a16:creationId xmlns:a16="http://schemas.microsoft.com/office/drawing/2014/main" id="{F93FAA2A-7585-90C1-DE17-0A9CD6368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199" y="1693735"/>
            <a:ext cx="628248" cy="307360"/>
          </a:xfrm>
          <a:prstGeom prst="ellipse">
            <a:avLst/>
          </a:prstGeom>
          <a:solidFill>
            <a:srgbClr val="00B05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1200" dirty="0">
                <a:solidFill>
                  <a:schemeClr val="lt1"/>
                </a:solidFill>
                <a:effectLst>
                  <a:glow rad="76200">
                    <a:schemeClr val="tx2"/>
                  </a:glow>
                </a:effectLst>
                <a:latin typeface="Gill Sans MT" panose="020B0502020104020203" pitchFamily="34" charset="0"/>
                <a:ea typeface="Cambria" panose="02040503050406030204" pitchFamily="18" charset="0"/>
              </a:rPr>
              <a:t>85%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A35D2648-5CFE-7416-3F42-2161006C1697}"/>
              </a:ext>
            </a:extLst>
          </p:cNvPr>
          <p:cNvSpPr/>
          <p:nvPr/>
        </p:nvSpPr>
        <p:spPr>
          <a:xfrm>
            <a:off x="6138774" y="2280644"/>
            <a:ext cx="2307344" cy="483971"/>
          </a:xfrm>
          <a:prstGeom prst="rect">
            <a:avLst/>
          </a:prstGeom>
          <a:gradFill flip="none" rotWithShape="1">
            <a:gsLst>
              <a:gs pos="43000">
                <a:srgbClr val="FFDF79"/>
              </a:gs>
              <a:gs pos="9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400" dirty="0">
              <a:effectLst>
                <a:glow rad="76200">
                  <a:schemeClr val="tx2"/>
                </a:glow>
              </a:effectLst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it-IT" sz="1400" dirty="0"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Soddisfatto</a:t>
            </a:r>
          </a:p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93D5E246-E41E-E724-E745-0B5F2527D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199" y="2364309"/>
            <a:ext cx="628248" cy="307360"/>
          </a:xfrm>
          <a:prstGeom prst="ellipse">
            <a:avLst/>
          </a:prstGeom>
          <a:solidFill>
            <a:srgbClr val="FFDF7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1200" dirty="0">
                <a:solidFill>
                  <a:schemeClr val="lt1"/>
                </a:solidFill>
                <a:effectLst>
                  <a:glow rad="76200">
                    <a:schemeClr val="tx2"/>
                  </a:glow>
                </a:effectLst>
                <a:latin typeface="Gill Sans MT" panose="020B0502020104020203" pitchFamily="34" charset="0"/>
                <a:ea typeface="Cambria" panose="02040503050406030204" pitchFamily="18" charset="0"/>
              </a:rPr>
              <a:t>10%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591CF470-DD48-44CC-743D-4843C8FBDCA7}"/>
              </a:ext>
            </a:extLst>
          </p:cNvPr>
          <p:cNvSpPr/>
          <p:nvPr/>
        </p:nvSpPr>
        <p:spPr>
          <a:xfrm>
            <a:off x="6138774" y="2959349"/>
            <a:ext cx="2307344" cy="483971"/>
          </a:xfrm>
          <a:prstGeom prst="rect">
            <a:avLst/>
          </a:prstGeom>
          <a:gradFill flip="none" rotWithShape="1">
            <a:gsLst>
              <a:gs pos="43000">
                <a:srgbClr val="C00000"/>
              </a:gs>
              <a:gs pos="9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400" dirty="0">
              <a:effectLst>
                <a:glow rad="76200">
                  <a:schemeClr val="tx2"/>
                </a:glow>
              </a:effectLst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it-IT" sz="1400" dirty="0"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Per nulla soddisfatto</a:t>
            </a:r>
          </a:p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8" name="Ovale 57">
            <a:extLst>
              <a:ext uri="{FF2B5EF4-FFF2-40B4-BE49-F238E27FC236}">
                <a16:creationId xmlns:a16="http://schemas.microsoft.com/office/drawing/2014/main" id="{57BA2202-6BAF-CC6F-2BC9-76C3FBA2D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199" y="3043014"/>
            <a:ext cx="628248" cy="307360"/>
          </a:xfrm>
          <a:prstGeom prst="ellipse">
            <a:avLst/>
          </a:prstGeom>
          <a:solidFill>
            <a:srgbClr val="C0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1200" dirty="0">
                <a:solidFill>
                  <a:schemeClr val="lt1"/>
                </a:solidFill>
                <a:effectLst>
                  <a:glow rad="76200">
                    <a:schemeClr val="tx2"/>
                  </a:glow>
                </a:effectLst>
                <a:latin typeface="Gill Sans MT" panose="020B0502020104020203" pitchFamily="34" charset="0"/>
                <a:ea typeface="Cambria" panose="02040503050406030204" pitchFamily="18" charset="0"/>
              </a:rPr>
              <a:t> 5%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0D3D4BCC-CE11-BC32-6C16-AD9C4804B41A}"/>
              </a:ext>
            </a:extLst>
          </p:cNvPr>
          <p:cNvSpPr/>
          <p:nvPr/>
        </p:nvSpPr>
        <p:spPr>
          <a:xfrm>
            <a:off x="5911241" y="1049441"/>
            <a:ext cx="229845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Sintesi giudizi delle chiamate</a:t>
            </a: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054391EE-0B11-2E22-066F-5253532B155D}"/>
              </a:ext>
            </a:extLst>
          </p:cNvPr>
          <p:cNvSpPr txBox="1"/>
          <p:nvPr/>
        </p:nvSpPr>
        <p:spPr>
          <a:xfrm>
            <a:off x="205925" y="3396323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10</a:t>
            </a: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70826DE4-16A8-42DB-C433-879BBD3CF789}"/>
              </a:ext>
            </a:extLst>
          </p:cNvPr>
          <p:cNvSpPr txBox="1"/>
          <p:nvPr/>
        </p:nvSpPr>
        <p:spPr>
          <a:xfrm>
            <a:off x="202949" y="3639929"/>
            <a:ext cx="2040521" cy="10618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Soddisfazione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dei clienti che hanno contattato con </a:t>
            </a:r>
          </a:p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richieste scritte 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di </a:t>
            </a: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informazioni sulla regolazione</a:t>
            </a: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il Contact Center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 2025</a:t>
            </a:r>
          </a:p>
        </p:txBody>
      </p:sp>
      <p:cxnSp>
        <p:nvCxnSpPr>
          <p:cNvPr id="65" name="Connettore 1 62">
            <a:extLst>
              <a:ext uri="{FF2B5EF4-FFF2-40B4-BE49-F238E27FC236}">
                <a16:creationId xmlns:a16="http://schemas.microsoft.com/office/drawing/2014/main" id="{C2617F31-E833-A61F-9CE3-7D939A484CEC}"/>
              </a:ext>
            </a:extLst>
          </p:cNvPr>
          <p:cNvCxnSpPr/>
          <p:nvPr/>
        </p:nvCxnSpPr>
        <p:spPr>
          <a:xfrm flipV="1">
            <a:off x="269980" y="3657933"/>
            <a:ext cx="1296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1 63">
            <a:extLst>
              <a:ext uri="{FF2B5EF4-FFF2-40B4-BE49-F238E27FC236}">
                <a16:creationId xmlns:a16="http://schemas.microsoft.com/office/drawing/2014/main" id="{D5DD22B4-7CBB-1039-E713-5EBAAAA2FE45}"/>
              </a:ext>
            </a:extLst>
          </p:cNvPr>
          <p:cNvCxnSpPr/>
          <p:nvPr/>
        </p:nvCxnSpPr>
        <p:spPr>
          <a:xfrm flipV="1">
            <a:off x="292890" y="4664058"/>
            <a:ext cx="1296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Immagine 73">
            <a:extLst>
              <a:ext uri="{FF2B5EF4-FFF2-40B4-BE49-F238E27FC236}">
                <a16:creationId xmlns:a16="http://schemas.microsoft.com/office/drawing/2014/main" id="{6B30BACB-8610-37B6-4CA7-40AB490B43B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7342"/>
          <a:stretch/>
        </p:blipFill>
        <p:spPr>
          <a:xfrm>
            <a:off x="6230882" y="4392510"/>
            <a:ext cx="1978811" cy="904204"/>
          </a:xfrm>
          <a:prstGeom prst="rect">
            <a:avLst/>
          </a:prstGeom>
        </p:spPr>
      </p:pic>
      <p:grpSp>
        <p:nvGrpSpPr>
          <p:cNvPr id="75" name="Gruppo 74">
            <a:extLst>
              <a:ext uri="{FF2B5EF4-FFF2-40B4-BE49-F238E27FC236}">
                <a16:creationId xmlns:a16="http://schemas.microsoft.com/office/drawing/2014/main" id="{8D0920CF-A18F-BBB4-1B5D-88C716AA69B6}"/>
              </a:ext>
            </a:extLst>
          </p:cNvPr>
          <p:cNvGrpSpPr/>
          <p:nvPr/>
        </p:nvGrpSpPr>
        <p:grpSpPr>
          <a:xfrm>
            <a:off x="5910895" y="5316115"/>
            <a:ext cx="2374844" cy="393624"/>
            <a:chOff x="4662341" y="6034744"/>
            <a:chExt cx="4663325" cy="452937"/>
          </a:xfrm>
        </p:grpSpPr>
        <p:sp>
          <p:nvSpPr>
            <p:cNvPr id="76" name="Rettangolo 75">
              <a:extLst>
                <a:ext uri="{FF2B5EF4-FFF2-40B4-BE49-F238E27FC236}">
                  <a16:creationId xmlns:a16="http://schemas.microsoft.com/office/drawing/2014/main" id="{E0E6A3CB-719B-37D7-1050-91465A920AA3}"/>
                </a:ext>
              </a:extLst>
            </p:cNvPr>
            <p:cNvSpPr/>
            <p:nvPr/>
          </p:nvSpPr>
          <p:spPr>
            <a:xfrm>
              <a:off x="4662341" y="6034744"/>
              <a:ext cx="2402624" cy="42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900" b="1">
                  <a:solidFill>
                    <a:srgbClr val="FF0000"/>
                  </a:solidFill>
                  <a:latin typeface="Gill Sans MT" panose="020B0502020104020203" pitchFamily="34" charset="0"/>
                </a:rPr>
                <a:t>Per nulla soddisfatto</a:t>
              </a:r>
            </a:p>
          </p:txBody>
        </p:sp>
        <p:sp>
          <p:nvSpPr>
            <p:cNvPr id="77" name="Rettangolo 76">
              <a:extLst>
                <a:ext uri="{FF2B5EF4-FFF2-40B4-BE49-F238E27FC236}">
                  <a16:creationId xmlns:a16="http://schemas.microsoft.com/office/drawing/2014/main" id="{5A67688A-7EF2-3E92-13A3-31BCFEF37CA5}"/>
                </a:ext>
              </a:extLst>
            </p:cNvPr>
            <p:cNvSpPr/>
            <p:nvPr/>
          </p:nvSpPr>
          <p:spPr>
            <a:xfrm>
              <a:off x="7754105" y="6062697"/>
              <a:ext cx="1571561" cy="42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900" b="1" dirty="0">
                  <a:solidFill>
                    <a:srgbClr val="138F19"/>
                  </a:solidFill>
                  <a:latin typeface="Gill Sans MT" panose="020B0502020104020203" pitchFamily="34" charset="0"/>
                </a:rPr>
                <a:t>Molto soddisfatto</a:t>
              </a:r>
            </a:p>
          </p:txBody>
        </p:sp>
      </p:grpSp>
      <p:pic>
        <p:nvPicPr>
          <p:cNvPr id="78" name="Immagine 77">
            <a:extLst>
              <a:ext uri="{FF2B5EF4-FFF2-40B4-BE49-F238E27FC236}">
                <a16:creationId xmlns:a16="http://schemas.microsoft.com/office/drawing/2014/main" id="{104FC900-B761-E473-2035-4FFF035FBC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237">
            <a:off x="6959397" y="4897438"/>
            <a:ext cx="930998" cy="501577"/>
          </a:xfrm>
          <a:prstGeom prst="rect">
            <a:avLst/>
          </a:prstGeom>
        </p:spPr>
      </p:pic>
      <p:sp>
        <p:nvSpPr>
          <p:cNvPr id="79" name="Rettangolo con angoli arrotondati 78">
            <a:extLst>
              <a:ext uri="{FF2B5EF4-FFF2-40B4-BE49-F238E27FC236}">
                <a16:creationId xmlns:a16="http://schemas.microsoft.com/office/drawing/2014/main" id="{2F3D54C8-6B5E-CB68-CFEE-AFB8BEA6FF67}"/>
              </a:ext>
            </a:extLst>
          </p:cNvPr>
          <p:cNvSpPr/>
          <p:nvPr/>
        </p:nvSpPr>
        <p:spPr>
          <a:xfrm>
            <a:off x="6087298" y="4323047"/>
            <a:ext cx="2185060" cy="1524587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Rettangolo 79">
            <a:extLst>
              <a:ext uri="{FF2B5EF4-FFF2-40B4-BE49-F238E27FC236}">
                <a16:creationId xmlns:a16="http://schemas.microsoft.com/office/drawing/2014/main" id="{F4991E3E-7708-65A2-ADFE-46D842C68D16}"/>
              </a:ext>
            </a:extLst>
          </p:cNvPr>
          <p:cNvSpPr/>
          <p:nvPr/>
        </p:nvSpPr>
        <p:spPr>
          <a:xfrm>
            <a:off x="5714997" y="3820441"/>
            <a:ext cx="292966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Soddisfazione per richieste scritte di informazioni sulla regolazione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516506B-56A2-D49E-3867-0F757A3FA1D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0235" t="1340" r="20537" b="3204"/>
          <a:stretch/>
        </p:blipFill>
        <p:spPr>
          <a:xfrm>
            <a:off x="284220" y="4743761"/>
            <a:ext cx="1204623" cy="1164860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8802618A-BB11-9337-32C2-51191A2C1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469" y="5110674"/>
            <a:ext cx="539528" cy="49042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0" tIns="0" rIns="0" bIns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it-IT" altLang="it-IT" sz="1400" b="1" dirty="0">
                <a:latin typeface="Gill Sans MT" pitchFamily="34" charset="0"/>
              </a:rPr>
              <a:t>95%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C9ABA0C-8286-4E6C-0A05-ACEA58C79FA0}"/>
              </a:ext>
            </a:extLst>
          </p:cNvPr>
          <p:cNvSpPr/>
          <p:nvPr/>
        </p:nvSpPr>
        <p:spPr>
          <a:xfrm>
            <a:off x="1462443" y="5010168"/>
            <a:ext cx="4209568" cy="73017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91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sz="1400" dirty="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Percentuale dei clienti soddisfatti che hann</a:t>
            </a:r>
            <a:r>
              <a:rPr lang="it-IT" sz="1400" dirty="0">
                <a:solidFill>
                  <a:schemeClr val="tx1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o espresso un giudizio </a:t>
            </a:r>
            <a:r>
              <a:rPr lang="it-IT" sz="1400" dirty="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a seguito di richieste scritte di informazioni sulla regolazione ricevute dal Contact Center</a:t>
            </a:r>
          </a:p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5700B7B-9338-65D4-9F33-852663A979EF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163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- 12 -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645793B-A2CF-1AB8-CE72-8B44A8BC4C6F}"/>
              </a:ext>
            </a:extLst>
          </p:cNvPr>
          <p:cNvSpPr/>
          <p:nvPr/>
        </p:nvSpPr>
        <p:spPr>
          <a:xfrm>
            <a:off x="1628511" y="2007155"/>
            <a:ext cx="48362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Procedure Speciali e Reclami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3BAC5EB9-D294-3D6B-099E-9CBA3F3DF6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53" t="23077" b="-6"/>
          <a:stretch/>
        </p:blipFill>
        <p:spPr>
          <a:xfrm>
            <a:off x="714111" y="2708650"/>
            <a:ext cx="6762720" cy="45719"/>
          </a:xfrm>
          <a:prstGeom prst="rect">
            <a:avLst/>
          </a:prstGeom>
        </p:spPr>
      </p:pic>
      <p:pic>
        <p:nvPicPr>
          <p:cNvPr id="12290" name="Picture 2" descr="Creazione di un sistema di assistenza personalizzata - SW40">
            <a:extLst>
              <a:ext uri="{FF2B5EF4-FFF2-40B4-BE49-F238E27FC236}">
                <a16:creationId xmlns:a16="http://schemas.microsoft.com/office/drawing/2014/main" id="{457C3979-95DE-837A-AC25-003FFD980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6" r="13639" b="5750"/>
          <a:stretch/>
        </p:blipFill>
        <p:spPr bwMode="auto">
          <a:xfrm>
            <a:off x="736319" y="2899707"/>
            <a:ext cx="3067052" cy="201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lemento grafico 8" descr="Portatile con riempimento a tinta unita">
            <a:extLst>
              <a:ext uri="{FF2B5EF4-FFF2-40B4-BE49-F238E27FC236}">
                <a16:creationId xmlns:a16="http://schemas.microsoft.com/office/drawing/2014/main" id="{DB88A681-2ED9-7CF8-4B51-2AACCD562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111" y="1791714"/>
            <a:ext cx="914400" cy="9144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E3EE6C3-A2B0-E34B-7911-35E940FC44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5352" y="2469449"/>
            <a:ext cx="1625684" cy="38737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4F3864-C3A4-74AF-0040-B2E5C35EF698}"/>
              </a:ext>
            </a:extLst>
          </p:cNvPr>
          <p:cNvSpPr txBox="1"/>
          <p:nvPr/>
        </p:nvSpPr>
        <p:spPr>
          <a:xfrm>
            <a:off x="4801927" y="2702931"/>
            <a:ext cx="2761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1A8D20"/>
                </a:solidFill>
                <a:latin typeface="+mj-lt"/>
              </a:rPr>
              <a:t>www.sportelloperilconsumatore.it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6473B97-7A9A-3BD5-9DCA-130576EF39D2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757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D15AF2-3BBC-3225-350B-6D1DDD7CE392}"/>
              </a:ext>
            </a:extLst>
          </p:cNvPr>
          <p:cNvSpPr txBox="1"/>
          <p:nvPr/>
        </p:nvSpPr>
        <p:spPr>
          <a:xfrm>
            <a:off x="421646" y="1847471"/>
            <a:ext cx="7212731" cy="3957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it-IT" sz="16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Settori Energia</a:t>
            </a:r>
          </a:p>
          <a:p>
            <a:pPr>
              <a:lnSpc>
                <a:spcPct val="200000"/>
              </a:lnSpc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2.1            Procedure Speciali risolutive e Altre istanze scritte  –– 2020/I sem 2025</a:t>
            </a:r>
          </a:p>
          <a:p>
            <a:pPr>
              <a:lnSpc>
                <a:spcPct val="200000"/>
              </a:lnSpc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2.2	Dettaglio Procedure Speciali risolutive – I sem 2025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2.3            Customer Satisfaction e Compensation 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– I sem 2025</a:t>
            </a:r>
          </a:p>
          <a:p>
            <a:pPr algn="ctr">
              <a:lnSpc>
                <a:spcPct val="200000"/>
              </a:lnSpc>
            </a:pPr>
            <a:r>
              <a:rPr lang="it-IT" sz="16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Settori Ambiente</a:t>
            </a:r>
          </a:p>
          <a:p>
            <a:pPr>
              <a:lnSpc>
                <a:spcPct val="200000"/>
              </a:lnSpc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2.4             Volumi Settori Idrico e Rifiuti - 2020/I sem 2025</a:t>
            </a:r>
          </a:p>
          <a:p>
            <a:pPr>
              <a:lnSpc>
                <a:spcPct val="200000"/>
              </a:lnSpc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2.5	Argomenti e sub-argomenti relativi ai Reclami Settore Idrico - I sem 2025</a:t>
            </a:r>
          </a:p>
          <a:p>
            <a:pPr>
              <a:lnSpc>
                <a:spcPct val="200000"/>
              </a:lnSpc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	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- 13 -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0" y="-17397"/>
            <a:ext cx="9094243" cy="583693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645793B-A2CF-1AB8-CE72-8B44A8BC4C6F}"/>
              </a:ext>
            </a:extLst>
          </p:cNvPr>
          <p:cNvSpPr/>
          <p:nvPr/>
        </p:nvSpPr>
        <p:spPr>
          <a:xfrm>
            <a:off x="1070727" y="720218"/>
            <a:ext cx="6972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Sommario - Procedure Speciali e Reclami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3BAC5EB9-D294-3D6B-099E-9CBA3F3DF6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52" t="23077" r="728" b="-6"/>
          <a:stretch/>
        </p:blipFill>
        <p:spPr>
          <a:xfrm>
            <a:off x="156327" y="1355338"/>
            <a:ext cx="6712963" cy="45719"/>
          </a:xfrm>
          <a:prstGeom prst="rect">
            <a:avLst/>
          </a:prstGeom>
        </p:spPr>
      </p:pic>
      <p:pic>
        <p:nvPicPr>
          <p:cNvPr id="2" name="Elemento grafico 1" descr="Portatile con riempimento a tinta unita">
            <a:extLst>
              <a:ext uri="{FF2B5EF4-FFF2-40B4-BE49-F238E27FC236}">
                <a16:creationId xmlns:a16="http://schemas.microsoft.com/office/drawing/2014/main" id="{2D8902AA-990E-BC65-66AA-3D73FF3DD1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570" y="537890"/>
            <a:ext cx="914400" cy="9144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E8E3D08-BE6A-3F98-46AE-12FE7D076C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9047" y="1139106"/>
            <a:ext cx="1625684" cy="38737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E13EE47-BF85-DA75-910A-0B282229E10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376799" y="2436340"/>
            <a:ext cx="520995" cy="37142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4C227DE-9810-F8FF-4A0D-98F71314A8D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376799" y="2920448"/>
            <a:ext cx="520995" cy="37142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BD9797F-9F37-4437-BDBF-598685BCB18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376799" y="3428039"/>
            <a:ext cx="520995" cy="37142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8CC8B9F-7D85-FAE7-BBE6-9623F62196D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376799" y="4886926"/>
            <a:ext cx="520995" cy="37142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F7FF029-7D97-F655-619E-762B0E60EFA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10000"/>
          </a:blip>
          <a:srcRect l="29772" r="38180" b="4117"/>
          <a:stretch/>
        </p:blipFill>
        <p:spPr>
          <a:xfrm>
            <a:off x="376799" y="4388450"/>
            <a:ext cx="520995" cy="37142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141EC9E-550B-676A-A9CE-D583D646AEBF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37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28B908E-B3FB-D715-B6BB-1027ECD47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80" y="1172577"/>
            <a:ext cx="7156113" cy="4834453"/>
          </a:xfrm>
          <a:prstGeom prst="rect">
            <a:avLst/>
          </a:prstGeom>
        </p:spPr>
      </p:pic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- 14 -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B36E18-8FEC-EA52-BA83-A63323283EEA}"/>
              </a:ext>
            </a:extLst>
          </p:cNvPr>
          <p:cNvSpPr txBox="1"/>
          <p:nvPr/>
        </p:nvSpPr>
        <p:spPr>
          <a:xfrm>
            <a:off x="1581093" y="-65342"/>
            <a:ext cx="560929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2.1 - Procedure Speciali risolutive e Altre istanze scritte – 2020/I sem 2025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B19DD25-7FA9-996F-F0AF-67FDBAC264A6}"/>
              </a:ext>
            </a:extLst>
          </p:cNvPr>
          <p:cNvSpPr txBox="1"/>
          <p:nvPr/>
        </p:nvSpPr>
        <p:spPr>
          <a:xfrm>
            <a:off x="361429" y="781312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11</a:t>
            </a:r>
          </a:p>
        </p:txBody>
      </p:sp>
      <p:cxnSp>
        <p:nvCxnSpPr>
          <p:cNvPr id="19" name="Connettore 1 62">
            <a:extLst>
              <a:ext uri="{FF2B5EF4-FFF2-40B4-BE49-F238E27FC236}">
                <a16:creationId xmlns:a16="http://schemas.microsoft.com/office/drawing/2014/main" id="{069A5533-6115-338E-2B62-9F2E0A70440B}"/>
              </a:ext>
            </a:extLst>
          </p:cNvPr>
          <p:cNvCxnSpPr>
            <a:cxnSpLocks/>
          </p:cNvCxnSpPr>
          <p:nvPr/>
        </p:nvCxnSpPr>
        <p:spPr>
          <a:xfrm>
            <a:off x="425484" y="1045958"/>
            <a:ext cx="1386063" cy="34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63">
            <a:extLst>
              <a:ext uri="{FF2B5EF4-FFF2-40B4-BE49-F238E27FC236}">
                <a16:creationId xmlns:a16="http://schemas.microsoft.com/office/drawing/2014/main" id="{FEADBF7E-0B92-604F-018A-31ABDB557D47}"/>
              </a:ext>
            </a:extLst>
          </p:cNvPr>
          <p:cNvCxnSpPr>
            <a:cxnSpLocks/>
          </p:cNvCxnSpPr>
          <p:nvPr/>
        </p:nvCxnSpPr>
        <p:spPr>
          <a:xfrm flipV="1">
            <a:off x="437773" y="1772669"/>
            <a:ext cx="1373774" cy="832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EA3E992B-3706-DDFA-6A9F-E2D42CD71564}"/>
              </a:ext>
            </a:extLst>
          </p:cNvPr>
          <p:cNvSpPr/>
          <p:nvPr/>
        </p:nvSpPr>
        <p:spPr>
          <a:xfrm>
            <a:off x="224213" y="6250803"/>
            <a:ext cx="87302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i="1" dirty="0">
                <a:latin typeface="+mj-lt"/>
              </a:rPr>
              <a:t>*) Le altre istanze scritte comprendono in particolare le pratiche relative al sisma in centro Italia, Ischia ed altre calamità naturali, le istanze relative al «fine tutela», le segnalazioni e l’Help Desk Associazioni.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0CD85FB-7140-2D1D-F97F-803BEB04675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4848" t="48620" r="7012" b="44751"/>
          <a:stretch/>
        </p:blipFill>
        <p:spPr>
          <a:xfrm>
            <a:off x="76922" y="2400652"/>
            <a:ext cx="2341803" cy="38488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29334FF-8DF7-66FA-3773-18DA63F0E3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4848" t="58905" r="7012" b="33063"/>
          <a:stretch/>
        </p:blipFill>
        <p:spPr>
          <a:xfrm>
            <a:off x="76922" y="2035307"/>
            <a:ext cx="2341803" cy="46631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59C33E-AA1E-35CF-1511-EAE319553923}"/>
              </a:ext>
            </a:extLst>
          </p:cNvPr>
          <p:cNvSpPr txBox="1"/>
          <p:nvPr/>
        </p:nvSpPr>
        <p:spPr>
          <a:xfrm>
            <a:off x="358453" y="1034062"/>
            <a:ext cx="206027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Procedure Speciali risolutive 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e Altre istanze scritte</a:t>
            </a: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Settori Energia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anni 2020 – I sem 2025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D978B6-26B9-B7DC-2F0E-0C2BC3EAD7B1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6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tangolo 41">
            <a:extLst>
              <a:ext uri="{FF2B5EF4-FFF2-40B4-BE49-F238E27FC236}">
                <a16:creationId xmlns:a16="http://schemas.microsoft.com/office/drawing/2014/main" id="{2D9BE6AD-FD4B-E0D2-2826-5F19011A5DAD}"/>
              </a:ext>
            </a:extLst>
          </p:cNvPr>
          <p:cNvSpPr/>
          <p:nvPr/>
        </p:nvSpPr>
        <p:spPr>
          <a:xfrm>
            <a:off x="5629039" y="3130728"/>
            <a:ext cx="3376937" cy="1868664"/>
          </a:xfrm>
          <a:prstGeom prst="rect">
            <a:avLst/>
          </a:prstGeom>
          <a:solidFill>
            <a:srgbClr val="ED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Triangolo isoscele 42">
            <a:extLst>
              <a:ext uri="{FF2B5EF4-FFF2-40B4-BE49-F238E27FC236}">
                <a16:creationId xmlns:a16="http://schemas.microsoft.com/office/drawing/2014/main" id="{A856D806-1A7A-A04E-EA58-DFD6211A9451}"/>
              </a:ext>
            </a:extLst>
          </p:cNvPr>
          <p:cNvSpPr/>
          <p:nvPr/>
        </p:nvSpPr>
        <p:spPr>
          <a:xfrm rot="16200000">
            <a:off x="4162634" y="3521546"/>
            <a:ext cx="1868668" cy="1087024"/>
          </a:xfrm>
          <a:prstGeom prst="triangle">
            <a:avLst/>
          </a:prstGeom>
          <a:gradFill flip="none" rotWithShape="1">
            <a:gsLst>
              <a:gs pos="100000">
                <a:srgbClr val="EDF6F9"/>
              </a:gs>
              <a:gs pos="52000">
                <a:schemeClr val="accent5">
                  <a:lumMod val="40000"/>
                  <a:lumOff val="60000"/>
                </a:schemeClr>
              </a:gs>
              <a:gs pos="23000">
                <a:schemeClr val="accent5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- 15 -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51AB48-2128-B5C5-258B-A3B8BFABC2D5}"/>
              </a:ext>
            </a:extLst>
          </p:cNvPr>
          <p:cNvSpPr txBox="1"/>
          <p:nvPr/>
        </p:nvSpPr>
        <p:spPr>
          <a:xfrm>
            <a:off x="1419450" y="91066"/>
            <a:ext cx="63608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2.2 - Dettaglio Procedure Speciali risolutive * - I sem 2025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98CA2E7-B488-512A-A286-56EB4723B0EB}"/>
              </a:ext>
            </a:extLst>
          </p:cNvPr>
          <p:cNvSpPr txBox="1"/>
          <p:nvPr/>
        </p:nvSpPr>
        <p:spPr>
          <a:xfrm>
            <a:off x="260845" y="1183648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8E9DA39-DD7F-B89D-689B-C6078767C120}"/>
              </a:ext>
            </a:extLst>
          </p:cNvPr>
          <p:cNvSpPr txBox="1"/>
          <p:nvPr/>
        </p:nvSpPr>
        <p:spPr>
          <a:xfrm>
            <a:off x="257869" y="1436398"/>
            <a:ext cx="142428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Procedure Speciali risolutive</a:t>
            </a: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Argomenti in ingresso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 sem 2025</a:t>
            </a:r>
          </a:p>
        </p:txBody>
      </p:sp>
      <p:cxnSp>
        <p:nvCxnSpPr>
          <p:cNvPr id="14" name="Connettore 1 62">
            <a:extLst>
              <a:ext uri="{FF2B5EF4-FFF2-40B4-BE49-F238E27FC236}">
                <a16:creationId xmlns:a16="http://schemas.microsoft.com/office/drawing/2014/main" id="{50406E2B-F2A8-6B5A-497C-A960E1099E1B}"/>
              </a:ext>
            </a:extLst>
          </p:cNvPr>
          <p:cNvCxnSpPr/>
          <p:nvPr/>
        </p:nvCxnSpPr>
        <p:spPr>
          <a:xfrm flipV="1">
            <a:off x="324900" y="1445258"/>
            <a:ext cx="1152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63">
            <a:extLst>
              <a:ext uri="{FF2B5EF4-FFF2-40B4-BE49-F238E27FC236}">
                <a16:creationId xmlns:a16="http://schemas.microsoft.com/office/drawing/2014/main" id="{10ED2A1D-DEA5-6092-95AE-B985693903E6}"/>
              </a:ext>
            </a:extLst>
          </p:cNvPr>
          <p:cNvCxnSpPr/>
          <p:nvPr/>
        </p:nvCxnSpPr>
        <p:spPr>
          <a:xfrm flipV="1">
            <a:off x="324900" y="2174429"/>
            <a:ext cx="1152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5D5953-C634-E9D7-6875-7D0D581C1EA7}"/>
              </a:ext>
            </a:extLst>
          </p:cNvPr>
          <p:cNvSpPr txBox="1"/>
          <p:nvPr/>
        </p:nvSpPr>
        <p:spPr>
          <a:xfrm>
            <a:off x="323791" y="5289556"/>
            <a:ext cx="849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i="1" dirty="0">
                <a:effectLst/>
                <a:ea typeface="Times New Roman" panose="02020603050405020304" pitchFamily="18" charset="0"/>
              </a:rPr>
              <a:t>*) Le procedure speciali risolutive sono attivabili per problematiche dei settori energetici connesse a fattispecie predeterminate: lo Sportello indica la soluzione della controversia consultando le informazioni codificate in banche dati centralizzate e mediante eventuali interlocuzioni con gli operatori interessati. Sono gestite mediante tali procedure, in particolare, le problematiche dei clienti finali afferenti al bonus sociale (es. mancata erogazione dell’agevolazione) e al C</a:t>
            </a:r>
            <a:r>
              <a:rPr lang="it-IT" sz="800" i="1" baseline="30000" dirty="0">
                <a:effectLst/>
                <a:ea typeface="Times New Roman" panose="02020603050405020304" pitchFamily="18" charset="0"/>
              </a:rPr>
              <a:t>MOR</a:t>
            </a:r>
            <a:r>
              <a:rPr lang="it-IT" sz="800" i="1" dirty="0">
                <a:effectLst/>
                <a:ea typeface="Times New Roman" panose="02020603050405020304" pitchFamily="18" charset="0"/>
              </a:rPr>
              <a:t> (verifica dei presupposti per il suo annullamento).</a:t>
            </a:r>
            <a:endParaRPr lang="it-IT" sz="800" i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D2D705-DA90-E5D7-9338-8C384C3C95EF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grpSp>
        <p:nvGrpSpPr>
          <p:cNvPr id="35" name="Group 4">
            <a:extLst>
              <a:ext uri="{FF2B5EF4-FFF2-40B4-BE49-F238E27FC236}">
                <a16:creationId xmlns:a16="http://schemas.microsoft.com/office/drawing/2014/main" id="{A5EC219F-4FB9-C9DA-B30F-EC05F3DDCA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9400" y="3138488"/>
            <a:ext cx="4287838" cy="1627187"/>
            <a:chOff x="176" y="1977"/>
            <a:chExt cx="2701" cy="1025"/>
          </a:xfrm>
        </p:grpSpPr>
        <p:sp>
          <p:nvSpPr>
            <p:cNvPr id="39" name="AutoShape 3">
              <a:extLst>
                <a:ext uri="{FF2B5EF4-FFF2-40B4-BE49-F238E27FC236}">
                  <a16:creationId xmlns:a16="http://schemas.microsoft.com/office/drawing/2014/main" id="{457DDAE5-41F7-42AC-3A8F-B288AFCDDB7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6" y="1977"/>
              <a:ext cx="2701" cy="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096361C0-DEB8-42AB-DD26-00B8BDAEA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1977"/>
              <a:ext cx="2701" cy="1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2" name="Rectangle 6">
              <a:extLst>
                <a:ext uri="{FF2B5EF4-FFF2-40B4-BE49-F238E27FC236}">
                  <a16:creationId xmlns:a16="http://schemas.microsoft.com/office/drawing/2014/main" id="{FAAF2A34-0426-7F99-80E6-5F02668AF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158"/>
              <a:ext cx="2701" cy="168"/>
            </a:xfrm>
            <a:prstGeom prst="rect">
              <a:avLst/>
            </a:prstGeom>
            <a:solidFill>
              <a:srgbClr val="D9E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3" name="Rectangle 7">
              <a:extLst>
                <a:ext uri="{FF2B5EF4-FFF2-40B4-BE49-F238E27FC236}">
                  <a16:creationId xmlns:a16="http://schemas.microsoft.com/office/drawing/2014/main" id="{30C0341B-AB75-6A04-997F-1289D0D72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479"/>
              <a:ext cx="1562" cy="1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4" name="Rectangle 8">
              <a:extLst>
                <a:ext uri="{FF2B5EF4-FFF2-40B4-BE49-F238E27FC236}">
                  <a16:creationId xmlns:a16="http://schemas.microsoft.com/office/drawing/2014/main" id="{C437EB40-B815-17A8-58C8-5DEC15C5A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2479"/>
              <a:ext cx="1146" cy="181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5FA4F257-066D-5B98-1A95-C4366E3AA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814"/>
              <a:ext cx="2701" cy="188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6" name="Rectangle 10">
              <a:extLst>
                <a:ext uri="{FF2B5EF4-FFF2-40B4-BE49-F238E27FC236}">
                  <a16:creationId xmlns:a16="http://schemas.microsoft.com/office/drawing/2014/main" id="{68688609-E168-78A7-E9FD-C0AA3DC89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" y="2165"/>
              <a:ext cx="56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Argomento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11">
              <a:extLst>
                <a:ext uri="{FF2B5EF4-FFF2-40B4-BE49-F238E27FC236}">
                  <a16:creationId xmlns:a16="http://schemas.microsoft.com/office/drawing/2014/main" id="{DC4ACA6F-21EA-C71A-368D-DA83810A0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" y="2165"/>
              <a:ext cx="13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n.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12">
              <a:extLst>
                <a:ext uri="{FF2B5EF4-FFF2-40B4-BE49-F238E27FC236}">
                  <a16:creationId xmlns:a16="http://schemas.microsoft.com/office/drawing/2014/main" id="{6CE4578D-F4B7-B34E-7B63-FE37E5CD9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6" y="2165"/>
              <a:ext cx="54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% vs totale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13">
              <a:extLst>
                <a:ext uri="{FF2B5EF4-FFF2-40B4-BE49-F238E27FC236}">
                  <a16:creationId xmlns:a16="http://schemas.microsoft.com/office/drawing/2014/main" id="{29437EDC-B89D-9A35-911F-C79B4A3D2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" y="2326"/>
              <a:ext cx="3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Bonus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14">
              <a:extLst>
                <a:ext uri="{FF2B5EF4-FFF2-40B4-BE49-F238E27FC236}">
                  <a16:creationId xmlns:a16="http://schemas.microsoft.com/office/drawing/2014/main" id="{FB16E321-F289-B1C5-98D7-B13914555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2326"/>
              <a:ext cx="29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5.346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15">
              <a:extLst>
                <a:ext uri="{FF2B5EF4-FFF2-40B4-BE49-F238E27FC236}">
                  <a16:creationId xmlns:a16="http://schemas.microsoft.com/office/drawing/2014/main" id="{2B7CDD5C-86ED-56D3-4178-3B6E70578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5" y="2326"/>
              <a:ext cx="23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77%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16">
              <a:extLst>
                <a:ext uri="{FF2B5EF4-FFF2-40B4-BE49-F238E27FC236}">
                  <a16:creationId xmlns:a16="http://schemas.microsoft.com/office/drawing/2014/main" id="{1F352F30-AB7E-7F78-8807-71BCF6527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" y="2500"/>
              <a:ext cx="125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C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17">
              <a:extLst>
                <a:ext uri="{FF2B5EF4-FFF2-40B4-BE49-F238E27FC236}">
                  <a16:creationId xmlns:a16="http://schemas.microsoft.com/office/drawing/2014/main" id="{0A8C8BFE-83F1-5A9F-A24A-B1D7FA53A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" y="2486"/>
              <a:ext cx="18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MOR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18">
              <a:extLst>
                <a:ext uri="{FF2B5EF4-FFF2-40B4-BE49-F238E27FC236}">
                  <a16:creationId xmlns:a16="http://schemas.microsoft.com/office/drawing/2014/main" id="{3CCF543F-3ACB-4E36-239F-9F7396F99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2493"/>
              <a:ext cx="29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1.540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19">
              <a:extLst>
                <a:ext uri="{FF2B5EF4-FFF2-40B4-BE49-F238E27FC236}">
                  <a16:creationId xmlns:a16="http://schemas.microsoft.com/office/drawing/2014/main" id="{14F8F908-95E1-1097-B8BE-E011EE7CD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5" y="2493"/>
              <a:ext cx="23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22%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20">
              <a:extLst>
                <a:ext uri="{FF2B5EF4-FFF2-40B4-BE49-F238E27FC236}">
                  <a16:creationId xmlns:a16="http://schemas.microsoft.com/office/drawing/2014/main" id="{7A4751C6-A771-9CCA-8063-F95214612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" y="2660"/>
              <a:ext cx="95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Doppia fatturazione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252E3908-EE1E-6E03-7D8C-D088F0A11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" y="2660"/>
              <a:ext cx="16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79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22">
              <a:extLst>
                <a:ext uri="{FF2B5EF4-FFF2-40B4-BE49-F238E27FC236}">
                  <a16:creationId xmlns:a16="http://schemas.microsoft.com/office/drawing/2014/main" id="{5466F21E-72B3-3A71-991F-4ECB672E4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3" y="2660"/>
              <a:ext cx="18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 MT" panose="020B0502020104020203" pitchFamily="34" charset="0"/>
                </a:rPr>
                <a:t>1%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23">
              <a:extLst>
                <a:ext uri="{FF2B5EF4-FFF2-40B4-BE49-F238E27FC236}">
                  <a16:creationId xmlns:a16="http://schemas.microsoft.com/office/drawing/2014/main" id="{1BE0DC03-A78D-3CB7-9F34-6E9CF335D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" y="2821"/>
              <a:ext cx="34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4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Totale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24">
              <a:extLst>
                <a:ext uri="{FF2B5EF4-FFF2-40B4-BE49-F238E27FC236}">
                  <a16:creationId xmlns:a16="http://schemas.microsoft.com/office/drawing/2014/main" id="{6B762505-EA3C-3FC6-617C-9E45134AC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2821"/>
              <a:ext cx="29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4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6.965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25">
              <a:extLst>
                <a:ext uri="{FF2B5EF4-FFF2-40B4-BE49-F238E27FC236}">
                  <a16:creationId xmlns:a16="http://schemas.microsoft.com/office/drawing/2014/main" id="{7B804C22-F1E2-4337-3409-144C7FA75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7" y="2828"/>
              <a:ext cx="29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3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100%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26">
              <a:extLst>
                <a:ext uri="{FF2B5EF4-FFF2-40B4-BE49-F238E27FC236}">
                  <a16:creationId xmlns:a16="http://schemas.microsoft.com/office/drawing/2014/main" id="{E175DEBC-4C8C-8882-6335-9BA84FC2E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" y="1977"/>
              <a:ext cx="193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Gill Sans MT" panose="020B0502020104020203" pitchFamily="34" charset="0"/>
                </a:rPr>
                <a:t>I sem 2025 - Procedure Speciali risolutive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Line 27">
              <a:extLst>
                <a:ext uri="{FF2B5EF4-FFF2-40B4-BE49-F238E27FC236}">
                  <a16:creationId xmlns:a16="http://schemas.microsoft.com/office/drawing/2014/main" id="{31EDB43C-DD8B-A952-C12A-C1D02DDA4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1" y="2158"/>
              <a:ext cx="0" cy="16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4" name="Rectangle 28">
              <a:extLst>
                <a:ext uri="{FF2B5EF4-FFF2-40B4-BE49-F238E27FC236}">
                  <a16:creationId xmlns:a16="http://schemas.microsoft.com/office/drawing/2014/main" id="{C92F0B68-FC25-4194-B982-FB0E11A0F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2158"/>
              <a:ext cx="7" cy="1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5" name="Line 29">
              <a:extLst>
                <a:ext uri="{FF2B5EF4-FFF2-40B4-BE49-F238E27FC236}">
                  <a16:creationId xmlns:a16="http://schemas.microsoft.com/office/drawing/2014/main" id="{D22C52C0-EEA1-EAEC-1521-2D18F294B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4" y="2158"/>
              <a:ext cx="0" cy="16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6" name="Rectangle 30">
              <a:extLst>
                <a:ext uri="{FF2B5EF4-FFF2-40B4-BE49-F238E27FC236}">
                  <a16:creationId xmlns:a16="http://schemas.microsoft.com/office/drawing/2014/main" id="{76ADCA77-FC0A-1B8D-D914-21062AFAE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4" y="2158"/>
              <a:ext cx="7" cy="1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7" name="Line 31">
              <a:extLst>
                <a:ext uri="{FF2B5EF4-FFF2-40B4-BE49-F238E27FC236}">
                  <a16:creationId xmlns:a16="http://schemas.microsoft.com/office/drawing/2014/main" id="{C7AF495A-840F-5E45-45E0-F5528FBF37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1" y="2814"/>
              <a:ext cx="0" cy="18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8" name="Rectangle 32">
              <a:extLst>
                <a:ext uri="{FF2B5EF4-FFF2-40B4-BE49-F238E27FC236}">
                  <a16:creationId xmlns:a16="http://schemas.microsoft.com/office/drawing/2014/main" id="{B8EFE549-4FEF-F033-960F-67943CF30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2814"/>
              <a:ext cx="7" cy="1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9" name="Line 33">
              <a:extLst>
                <a:ext uri="{FF2B5EF4-FFF2-40B4-BE49-F238E27FC236}">
                  <a16:creationId xmlns:a16="http://schemas.microsoft.com/office/drawing/2014/main" id="{B2BC094B-E4C0-F6A0-A8D2-108706950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4" y="2814"/>
              <a:ext cx="0" cy="18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0" name="Rectangle 34">
              <a:extLst>
                <a:ext uri="{FF2B5EF4-FFF2-40B4-BE49-F238E27FC236}">
                  <a16:creationId xmlns:a16="http://schemas.microsoft.com/office/drawing/2014/main" id="{028D710D-32B4-1274-D881-ABBC77FBA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4" y="2814"/>
              <a:ext cx="7" cy="1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pic>
        <p:nvPicPr>
          <p:cNvPr id="92" name="Immagine 91">
            <a:extLst>
              <a:ext uri="{FF2B5EF4-FFF2-40B4-BE49-F238E27FC236}">
                <a16:creationId xmlns:a16="http://schemas.microsoft.com/office/drawing/2014/main" id="{66E17AEA-59F6-D4E5-7E98-0A518BC146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839" y="2926240"/>
            <a:ext cx="5278095" cy="257701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AD5F59A-DDB3-2294-119A-565A30FCB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8473" y="3816328"/>
            <a:ext cx="924054" cy="304843"/>
          </a:xfrm>
          <a:prstGeom prst="rect">
            <a:avLst/>
          </a:prstGeom>
        </p:spPr>
      </p:pic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BC98BE90-FAC2-D002-8B38-DB76C171A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257411"/>
              </p:ext>
            </p:extLst>
          </p:nvPr>
        </p:nvGraphicFramePr>
        <p:xfrm>
          <a:off x="6320500" y="3788944"/>
          <a:ext cx="649696" cy="263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609728" imgH="247579" progId="Excel.Sheet.12">
                  <p:embed/>
                </p:oleObj>
              </mc:Choice>
              <mc:Fallback>
                <p:oleObj name="Worksheet" r:id="rId9" imgW="609728" imgH="247579" progId="Excel.Sheet.12">
                  <p:embed/>
                  <p:pic>
                    <p:nvPicPr>
                      <p:cNvPr id="6" name="Oggetto 5">
                        <a:extLst>
                          <a:ext uri="{FF2B5EF4-FFF2-40B4-BE49-F238E27FC236}">
                            <a16:creationId xmlns:a16="http://schemas.microsoft.com/office/drawing/2014/main" id="{BC98BE90-FAC2-D002-8B38-DB76C171A3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20500" y="3788944"/>
                        <a:ext cx="649696" cy="263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87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riangolo isoscele 13">
            <a:extLst>
              <a:ext uri="{FF2B5EF4-FFF2-40B4-BE49-F238E27FC236}">
                <a16:creationId xmlns:a16="http://schemas.microsoft.com/office/drawing/2014/main" id="{7EF08A01-7F78-6734-5BBE-507EE8813E67}"/>
              </a:ext>
            </a:extLst>
          </p:cNvPr>
          <p:cNvSpPr/>
          <p:nvPr/>
        </p:nvSpPr>
        <p:spPr>
          <a:xfrm rot="16200000">
            <a:off x="4829359" y="4351573"/>
            <a:ext cx="1203608" cy="1729287"/>
          </a:xfrm>
          <a:prstGeom prst="triangle">
            <a:avLst/>
          </a:prstGeom>
          <a:solidFill>
            <a:srgbClr val="C3F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0" name="object 15">
            <a:extLst>
              <a:ext uri="{FF2B5EF4-FFF2-40B4-BE49-F238E27FC236}">
                <a16:creationId xmlns:a16="http://schemas.microsoft.com/office/drawing/2014/main" id="{128FB31E-85FA-0423-7E93-E9DADDC286A5}"/>
              </a:ext>
            </a:extLst>
          </p:cNvPr>
          <p:cNvSpPr/>
          <p:nvPr/>
        </p:nvSpPr>
        <p:spPr>
          <a:xfrm>
            <a:off x="0" y="4268265"/>
            <a:ext cx="4755922" cy="1900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- 16 -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74C8C96-12CE-DE51-8B23-28BECE81CA07}"/>
              </a:ext>
            </a:extLst>
          </p:cNvPr>
          <p:cNvSpPr txBox="1"/>
          <p:nvPr/>
        </p:nvSpPr>
        <p:spPr>
          <a:xfrm>
            <a:off x="703006" y="-63993"/>
            <a:ext cx="752541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2.3 - Procedure Speciali e Altre istanze scritte: </a:t>
            </a:r>
          </a:p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Customer Satisfaction* e Compensation** – I sem 2025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5AE3D97-8F9A-0AA2-C4A3-ECCCA0ED4ED4}"/>
              </a:ext>
            </a:extLst>
          </p:cNvPr>
          <p:cNvSpPr txBox="1"/>
          <p:nvPr/>
        </p:nvSpPr>
        <p:spPr>
          <a:xfrm>
            <a:off x="230103" y="634760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13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F8F9D3F-BF8E-D6FD-CF4C-DF59BA749437}"/>
              </a:ext>
            </a:extLst>
          </p:cNvPr>
          <p:cNvSpPr txBox="1"/>
          <p:nvPr/>
        </p:nvSpPr>
        <p:spPr>
          <a:xfrm>
            <a:off x="227125" y="878366"/>
            <a:ext cx="2336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Soddisfazione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dei clienti sul livello di Servizio di gestione delle Procedure Speciali e Altre istanze scritte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 2025</a:t>
            </a:r>
          </a:p>
        </p:txBody>
      </p:sp>
      <p:cxnSp>
        <p:nvCxnSpPr>
          <p:cNvPr id="26" name="Connettore 1 62">
            <a:extLst>
              <a:ext uri="{FF2B5EF4-FFF2-40B4-BE49-F238E27FC236}">
                <a16:creationId xmlns:a16="http://schemas.microsoft.com/office/drawing/2014/main" id="{46441584-AD39-D507-2CD3-451B1CC5E683}"/>
              </a:ext>
            </a:extLst>
          </p:cNvPr>
          <p:cNvCxnSpPr>
            <a:cxnSpLocks/>
          </p:cNvCxnSpPr>
          <p:nvPr/>
        </p:nvCxnSpPr>
        <p:spPr>
          <a:xfrm flipV="1">
            <a:off x="294158" y="896370"/>
            <a:ext cx="1965963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63">
            <a:extLst>
              <a:ext uri="{FF2B5EF4-FFF2-40B4-BE49-F238E27FC236}">
                <a16:creationId xmlns:a16="http://schemas.microsoft.com/office/drawing/2014/main" id="{F0606F7D-8541-0325-2EDE-460A561B4E91}"/>
              </a:ext>
            </a:extLst>
          </p:cNvPr>
          <p:cNvCxnSpPr>
            <a:cxnSpLocks/>
          </p:cNvCxnSpPr>
          <p:nvPr/>
        </p:nvCxnSpPr>
        <p:spPr>
          <a:xfrm flipV="1">
            <a:off x="306222" y="1581441"/>
            <a:ext cx="1953899" cy="303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magine 27">
            <a:extLst>
              <a:ext uri="{FF2B5EF4-FFF2-40B4-BE49-F238E27FC236}">
                <a16:creationId xmlns:a16="http://schemas.microsoft.com/office/drawing/2014/main" id="{003D03BC-A349-4ECC-7B96-35D7E12519B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235" t="1340" r="20537" b="3204"/>
          <a:stretch/>
        </p:blipFill>
        <p:spPr>
          <a:xfrm>
            <a:off x="348831" y="1876783"/>
            <a:ext cx="1204623" cy="1164860"/>
          </a:xfrm>
          <a:prstGeom prst="rect">
            <a:avLst/>
          </a:prstGeom>
        </p:spPr>
      </p:pic>
      <p:sp>
        <p:nvSpPr>
          <p:cNvPr id="29" name="Ovale 28">
            <a:extLst>
              <a:ext uri="{FF2B5EF4-FFF2-40B4-BE49-F238E27FC236}">
                <a16:creationId xmlns:a16="http://schemas.microsoft.com/office/drawing/2014/main" id="{74A67837-E764-4E9E-70CB-FE4CC03E0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80" y="2243696"/>
            <a:ext cx="539528" cy="49042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0" tIns="0" rIns="0" bIns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it-IT" altLang="it-IT" sz="1400" b="1" dirty="0">
                <a:latin typeface="Gill Sans MT" pitchFamily="34" charset="0"/>
              </a:rPr>
              <a:t>96%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2076950B-671B-8764-0B69-0EB7EDF68057}"/>
              </a:ext>
            </a:extLst>
          </p:cNvPr>
          <p:cNvSpPr/>
          <p:nvPr/>
        </p:nvSpPr>
        <p:spPr>
          <a:xfrm>
            <a:off x="1557062" y="2026380"/>
            <a:ext cx="4314916" cy="92341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91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sz="1400" dirty="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Clienti soddisfatti del servizio ricevuto (rilevazione Customer Satisfaction) che hanno espresso un giudizio </a:t>
            </a:r>
            <a:r>
              <a:rPr lang="it-IT" sz="1400" dirty="0">
                <a:solidFill>
                  <a:schemeClr val="tx1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relativamente alle</a:t>
            </a:r>
            <a:r>
              <a:rPr lang="it-IT" sz="1400" dirty="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 Procedure Speciali e</a:t>
            </a:r>
            <a:r>
              <a:rPr lang="it-IT" sz="1400" dirty="0">
                <a:solidFill>
                  <a:schemeClr val="tx1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 alle</a:t>
            </a:r>
            <a:r>
              <a:rPr lang="it-IT" sz="1400" dirty="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mbria" panose="02040503050406030204" pitchFamily="18" charset="0"/>
              </a:rPr>
              <a:t> Altre istanze scritte</a:t>
            </a:r>
          </a:p>
          <a:p>
            <a:endParaRPr lang="it-IT" dirty="0">
              <a:effectLst>
                <a:glow rad="76200">
                  <a:schemeClr val="tx2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5D261DC8-6274-4404-5976-9F3A3A0FE45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342"/>
          <a:stretch/>
        </p:blipFill>
        <p:spPr>
          <a:xfrm>
            <a:off x="6102722" y="1752022"/>
            <a:ext cx="1978811" cy="904204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90C914B3-09BD-C330-42D9-438C45B71AF7}"/>
              </a:ext>
            </a:extLst>
          </p:cNvPr>
          <p:cNvGrpSpPr/>
          <p:nvPr/>
        </p:nvGrpSpPr>
        <p:grpSpPr>
          <a:xfrm>
            <a:off x="5904705" y="2702303"/>
            <a:ext cx="2374844" cy="393619"/>
            <a:chOff x="4662341" y="6034744"/>
            <a:chExt cx="4663325" cy="452931"/>
          </a:xfrm>
        </p:grpSpPr>
        <p:sp>
          <p:nvSpPr>
            <p:cNvPr id="43" name="Rettangolo 42">
              <a:extLst>
                <a:ext uri="{FF2B5EF4-FFF2-40B4-BE49-F238E27FC236}">
                  <a16:creationId xmlns:a16="http://schemas.microsoft.com/office/drawing/2014/main" id="{B08F0996-C055-90AC-B2A9-954E6B68745F}"/>
                </a:ext>
              </a:extLst>
            </p:cNvPr>
            <p:cNvSpPr/>
            <p:nvPr/>
          </p:nvSpPr>
          <p:spPr>
            <a:xfrm>
              <a:off x="4662341" y="6034744"/>
              <a:ext cx="2402624" cy="42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900" b="1">
                  <a:solidFill>
                    <a:srgbClr val="FF0000"/>
                  </a:solidFill>
                  <a:latin typeface="Gill Sans MT" panose="020B0502020104020203" pitchFamily="34" charset="0"/>
                </a:rPr>
                <a:t>Per nulla soddisfatto</a:t>
              </a:r>
            </a:p>
          </p:txBody>
        </p:sp>
        <p:sp>
          <p:nvSpPr>
            <p:cNvPr id="49" name="Rettangolo 48">
              <a:extLst>
                <a:ext uri="{FF2B5EF4-FFF2-40B4-BE49-F238E27FC236}">
                  <a16:creationId xmlns:a16="http://schemas.microsoft.com/office/drawing/2014/main" id="{1FF5D09F-20C9-FFF2-B06E-0CA4A6065EA3}"/>
                </a:ext>
              </a:extLst>
            </p:cNvPr>
            <p:cNvSpPr/>
            <p:nvPr/>
          </p:nvSpPr>
          <p:spPr>
            <a:xfrm>
              <a:off x="7754105" y="6062691"/>
              <a:ext cx="1571561" cy="42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900" b="1" dirty="0">
                  <a:solidFill>
                    <a:srgbClr val="138F19"/>
                  </a:solidFill>
                  <a:latin typeface="Gill Sans MT" panose="020B0502020104020203" pitchFamily="34" charset="0"/>
                </a:rPr>
                <a:t>Molto soddisfatto</a:t>
              </a:r>
            </a:p>
          </p:txBody>
        </p:sp>
      </p:grpSp>
      <p:pic>
        <p:nvPicPr>
          <p:cNvPr id="50" name="Immagine 49">
            <a:extLst>
              <a:ext uri="{FF2B5EF4-FFF2-40B4-BE49-F238E27FC236}">
                <a16:creationId xmlns:a16="http://schemas.microsoft.com/office/drawing/2014/main" id="{18BBA4AA-8A1F-24E3-55FB-D1D76CE605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237">
            <a:off x="6860783" y="2256004"/>
            <a:ext cx="930998" cy="501577"/>
          </a:xfrm>
          <a:prstGeom prst="rect">
            <a:avLst/>
          </a:prstGeom>
        </p:spPr>
      </p:pic>
      <p:sp>
        <p:nvSpPr>
          <p:cNvPr id="53" name="Rettangolo con angoli arrotondati 52">
            <a:extLst>
              <a:ext uri="{FF2B5EF4-FFF2-40B4-BE49-F238E27FC236}">
                <a16:creationId xmlns:a16="http://schemas.microsoft.com/office/drawing/2014/main" id="{3EA46F2A-A673-FF49-FE1C-E474489E103C}"/>
              </a:ext>
            </a:extLst>
          </p:cNvPr>
          <p:cNvSpPr/>
          <p:nvPr/>
        </p:nvSpPr>
        <p:spPr>
          <a:xfrm>
            <a:off x="6054960" y="1714024"/>
            <a:ext cx="2185060" cy="1480880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BA40C376-370D-82A6-D6F7-112629DF6E50}"/>
              </a:ext>
            </a:extLst>
          </p:cNvPr>
          <p:cNvSpPr/>
          <p:nvPr/>
        </p:nvSpPr>
        <p:spPr>
          <a:xfrm>
            <a:off x="5915043" y="1229041"/>
            <a:ext cx="251619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Soddisfazione per Procedure Speciali e Altre istanze scritte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ttangolo 54">
                <a:extLst>
                  <a:ext uri="{FF2B5EF4-FFF2-40B4-BE49-F238E27FC236}">
                    <a16:creationId xmlns:a16="http://schemas.microsoft.com/office/drawing/2014/main" id="{F8CD7023-093C-59CF-7491-8DC2FA41651C}"/>
                  </a:ext>
                </a:extLst>
              </p:cNvPr>
              <p:cNvSpPr/>
              <p:nvPr/>
            </p:nvSpPr>
            <p:spPr>
              <a:xfrm>
                <a:off x="425776" y="6173558"/>
                <a:ext cx="84000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t-IT" sz="800" i="1" dirty="0">
                    <a:latin typeface="+mj-lt"/>
                  </a:rPr>
                  <a:t>*) Percentuale dei clienti che, rilasciando il giudizio al completamento della procedura, si è dichiarato soddisfatto del servizio ricevuto</a:t>
                </a:r>
              </a:p>
              <a:p>
                <a:r>
                  <a:rPr lang="it-IT" sz="800" i="1" dirty="0">
                    <a:latin typeface="+mj-lt"/>
                  </a:rPr>
                  <a:t> **) Valore recuperato dai clienti finali a seguito dell’intervento dello Sportello, mediante richieste di restituzioni o rettifiche, pari al corrispettivo di morosità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it-IT" sz="800" smtClean="0">
                        <a:latin typeface="Gill Sans MT" panose="020B0502020104020203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it-IT" sz="800" baseline="30000" smtClean="0">
                        <a:latin typeface="Gill Sans MT" panose="020B0502020104020203" pitchFamily="34" charset="0"/>
                      </a:rPr>
                      <m:t>MOR</m:t>
                    </m:r>
                  </m:oMath>
                </a14:m>
                <a:r>
                  <a:rPr lang="it-IT" sz="800" i="1" dirty="0">
                    <a:latin typeface="+mj-lt"/>
                  </a:rPr>
                  <a:t>) richiestogli o al valore del Bonus </a:t>
                </a:r>
              </a:p>
              <a:p>
                <a:r>
                  <a:rPr lang="it-IT" sz="800" i="1" dirty="0">
                    <a:latin typeface="+mj-lt"/>
                  </a:rPr>
                  <a:t>        spettante per l'annualità di riferimento.</a:t>
                </a:r>
              </a:p>
            </p:txBody>
          </p:sp>
        </mc:Choice>
        <mc:Fallback xmlns="">
          <p:sp>
            <p:nvSpPr>
              <p:cNvPr id="55" name="Rettangolo 54">
                <a:extLst>
                  <a:ext uri="{FF2B5EF4-FFF2-40B4-BE49-F238E27FC236}">
                    <a16:creationId xmlns:a16="http://schemas.microsoft.com/office/drawing/2014/main" id="{F8CD7023-093C-59CF-7491-8DC2FA4165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6" y="6173558"/>
                <a:ext cx="8400056" cy="461665"/>
              </a:xfrm>
              <a:prstGeom prst="rect">
                <a:avLst/>
              </a:prstGeom>
              <a:blipFill>
                <a:blip r:embed="rId13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bject 17">
            <a:extLst>
              <a:ext uri="{FF2B5EF4-FFF2-40B4-BE49-F238E27FC236}">
                <a16:creationId xmlns:a16="http://schemas.microsoft.com/office/drawing/2014/main" id="{9AAACB8D-F32E-A02C-855D-9C696B533099}"/>
              </a:ext>
            </a:extLst>
          </p:cNvPr>
          <p:cNvSpPr/>
          <p:nvPr/>
        </p:nvSpPr>
        <p:spPr>
          <a:xfrm>
            <a:off x="462075" y="4922298"/>
            <a:ext cx="902207" cy="9022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effectLst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1E9F006F-E426-B71C-0436-2FDEC0570C59}"/>
              </a:ext>
            </a:extLst>
          </p:cNvPr>
          <p:cNvSpPr txBox="1"/>
          <p:nvPr/>
        </p:nvSpPr>
        <p:spPr>
          <a:xfrm>
            <a:off x="344953" y="3392362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14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D11325C0-E006-F41E-1D0C-EAD158E57C11}"/>
              </a:ext>
            </a:extLst>
          </p:cNvPr>
          <p:cNvSpPr txBox="1"/>
          <p:nvPr/>
        </p:nvSpPr>
        <p:spPr>
          <a:xfrm>
            <a:off x="344952" y="3589964"/>
            <a:ext cx="14579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Compensation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Procedure Speciali risolutive C</a:t>
            </a:r>
            <a:r>
              <a:rPr lang="it-IT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MOR 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e</a:t>
            </a:r>
            <a:r>
              <a:rPr lang="it-IT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 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Bonus 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I sem 2025</a:t>
            </a:r>
          </a:p>
        </p:txBody>
      </p:sp>
      <p:cxnSp>
        <p:nvCxnSpPr>
          <p:cNvPr id="48" name="Connettore 1 39">
            <a:extLst>
              <a:ext uri="{FF2B5EF4-FFF2-40B4-BE49-F238E27FC236}">
                <a16:creationId xmlns:a16="http://schemas.microsoft.com/office/drawing/2014/main" id="{2EB619B9-290F-C0DD-45C0-D8CE1EF0D5DC}"/>
              </a:ext>
            </a:extLst>
          </p:cNvPr>
          <p:cNvCxnSpPr/>
          <p:nvPr/>
        </p:nvCxnSpPr>
        <p:spPr>
          <a:xfrm>
            <a:off x="401207" y="4279821"/>
            <a:ext cx="115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39">
            <a:extLst>
              <a:ext uri="{FF2B5EF4-FFF2-40B4-BE49-F238E27FC236}">
                <a16:creationId xmlns:a16="http://schemas.microsoft.com/office/drawing/2014/main" id="{94BEEF6A-AD98-FB50-40DD-1AD95CD965DC}"/>
              </a:ext>
            </a:extLst>
          </p:cNvPr>
          <p:cNvCxnSpPr/>
          <p:nvPr/>
        </p:nvCxnSpPr>
        <p:spPr>
          <a:xfrm>
            <a:off x="401207" y="3632215"/>
            <a:ext cx="115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16">
                <a:extLst>
                  <a:ext uri="{FF2B5EF4-FFF2-40B4-BE49-F238E27FC236}">
                    <a16:creationId xmlns:a16="http://schemas.microsoft.com/office/drawing/2014/main" id="{55903A35-6135-0898-B8B5-02B94372A41D}"/>
                  </a:ext>
                </a:extLst>
              </p:cNvPr>
              <p:cNvSpPr txBox="1"/>
              <p:nvPr/>
            </p:nvSpPr>
            <p:spPr>
              <a:xfrm>
                <a:off x="1437360" y="5016651"/>
                <a:ext cx="3354265" cy="324448"/>
              </a:xfrm>
              <a:prstGeom prst="rect">
                <a:avLst/>
              </a:prstGeom>
            </p:spPr>
            <p:txBody>
              <a:bodyPr vert="horz" wrap="square" lIns="0" tIns="16510" rIns="0" bIns="0" rtlCol="0">
                <a:spAutoFit/>
              </a:bodyPr>
              <a:lstStyle/>
              <a:p>
                <a:pPr marL="12700">
                  <a:spcBef>
                    <a:spcPts val="130"/>
                  </a:spcBef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it-IT" sz="2000" b="1">
                        <a:latin typeface="Gill Sans MT" panose="020B0502020104020203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it-IT" sz="2000" b="1" baseline="30000">
                        <a:latin typeface="Gill Sans MT" panose="020B0502020104020203" pitchFamily="34" charset="0"/>
                      </a:rPr>
                      <m:t>MOR</m:t>
                    </m:r>
                  </m:oMath>
                </a14:m>
                <a:r>
                  <a:rPr lang="it-IT" sz="2000" b="1" dirty="0">
                    <a:latin typeface="Gill Sans MT" panose="020B0502020104020203" pitchFamily="34" charset="0"/>
                    <a:cs typeface="Gill Sans MT"/>
                  </a:rPr>
                  <a:t>: </a:t>
                </a:r>
                <a:r>
                  <a:rPr lang="it-IT" sz="2000" b="1" spc="15" dirty="0">
                    <a:latin typeface="Gill Sans MT"/>
                    <a:cs typeface="Gill Sans MT"/>
                  </a:rPr>
                  <a:t>362.951</a:t>
                </a:r>
                <a:r>
                  <a:rPr lang="it-IT" sz="2000" b="1" spc="-15" dirty="0">
                    <a:latin typeface="Gill Sans MT"/>
                    <a:cs typeface="Gill Sans MT"/>
                  </a:rPr>
                  <a:t> </a:t>
                </a:r>
                <a:r>
                  <a:rPr lang="it-IT" sz="2000" b="1" spc="20" dirty="0">
                    <a:latin typeface="Gill Sans MT"/>
                    <a:cs typeface="Gill Sans MT"/>
                  </a:rPr>
                  <a:t>€</a:t>
                </a:r>
                <a:endParaRPr sz="2000" dirty="0">
                  <a:latin typeface="Gill Sans MT"/>
                  <a:cs typeface="Gill Sans MT"/>
                </a:endParaRPr>
              </a:p>
            </p:txBody>
          </p:sp>
        </mc:Choice>
        <mc:Fallback xmlns="">
          <p:sp>
            <p:nvSpPr>
              <p:cNvPr id="64" name="object 16">
                <a:extLst>
                  <a:ext uri="{FF2B5EF4-FFF2-40B4-BE49-F238E27FC236}">
                    <a16:creationId xmlns:a16="http://schemas.microsoft.com/office/drawing/2014/main" id="{55903A35-6135-0898-B8B5-02B94372A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360" y="5016651"/>
                <a:ext cx="3354265" cy="324448"/>
              </a:xfrm>
              <a:prstGeom prst="rect">
                <a:avLst/>
              </a:prstGeom>
              <a:blipFill>
                <a:blip r:embed="rId15"/>
                <a:stretch>
                  <a:fillRect l="-2364" t="-18868" b="-471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object 16">
            <a:extLst>
              <a:ext uri="{FF2B5EF4-FFF2-40B4-BE49-F238E27FC236}">
                <a16:creationId xmlns:a16="http://schemas.microsoft.com/office/drawing/2014/main" id="{609A0F75-E3B6-1483-84F6-5700174C4239}"/>
              </a:ext>
            </a:extLst>
          </p:cNvPr>
          <p:cNvSpPr txBox="1"/>
          <p:nvPr/>
        </p:nvSpPr>
        <p:spPr>
          <a:xfrm>
            <a:off x="1445775" y="5393026"/>
            <a:ext cx="3123352" cy="3244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it-IT" sz="2000" b="1" spc="15" dirty="0">
                <a:latin typeface="Gill Sans MT" panose="020B0502020104020203" pitchFamily="34" charset="0"/>
                <a:ea typeface="Cambria Math" panose="02040503050406030204" pitchFamily="18" charset="0"/>
                <a:cs typeface="Gill Sans MT"/>
              </a:rPr>
              <a:t>Bonus: 20</a:t>
            </a:r>
            <a:r>
              <a:rPr sz="2000" b="1" spc="15" dirty="0">
                <a:latin typeface="Gill Sans MT" panose="020B0502020104020203" pitchFamily="34" charset="0"/>
                <a:ea typeface="Cambria Math" panose="02040503050406030204" pitchFamily="18" charset="0"/>
                <a:cs typeface="Gill Sans MT"/>
              </a:rPr>
              <a:t>.</a:t>
            </a:r>
            <a:r>
              <a:rPr lang="it-IT" sz="2000" b="1" spc="15" dirty="0">
                <a:latin typeface="Gill Sans MT" panose="020B0502020104020203" pitchFamily="34" charset="0"/>
                <a:ea typeface="Cambria Math" panose="02040503050406030204" pitchFamily="18" charset="0"/>
                <a:cs typeface="Gill Sans MT"/>
              </a:rPr>
              <a:t>839</a:t>
            </a:r>
            <a:r>
              <a:rPr sz="2000" b="1" spc="-15" dirty="0">
                <a:latin typeface="Gill Sans MT" panose="020B0502020104020203" pitchFamily="34" charset="0"/>
                <a:ea typeface="Cambria Math" panose="02040503050406030204" pitchFamily="18" charset="0"/>
                <a:cs typeface="Gill Sans MT"/>
              </a:rPr>
              <a:t> </a:t>
            </a:r>
            <a:r>
              <a:rPr sz="2000" b="1" spc="20" dirty="0">
                <a:latin typeface="Gill Sans MT" panose="020B0502020104020203" pitchFamily="34" charset="0"/>
                <a:ea typeface="Cambria Math" panose="02040503050406030204" pitchFamily="18" charset="0"/>
                <a:cs typeface="Gill Sans MT"/>
              </a:rPr>
              <a:t>€</a:t>
            </a:r>
            <a:endParaRPr sz="2000" dirty="0">
              <a:latin typeface="Gill Sans MT" panose="020B0502020104020203" pitchFamily="34" charset="0"/>
              <a:ea typeface="Cambria Math" panose="02040503050406030204" pitchFamily="18" charset="0"/>
              <a:cs typeface="Gill Sans MT"/>
            </a:endParaRPr>
          </a:p>
        </p:txBody>
      </p:sp>
      <p:sp>
        <p:nvSpPr>
          <p:cNvPr id="3" name="object 18">
            <a:extLst>
              <a:ext uri="{FF2B5EF4-FFF2-40B4-BE49-F238E27FC236}">
                <a16:creationId xmlns:a16="http://schemas.microsoft.com/office/drawing/2014/main" id="{6CD89C21-7015-CDD9-4A6D-6B59860DF280}"/>
              </a:ext>
            </a:extLst>
          </p:cNvPr>
          <p:cNvSpPr/>
          <p:nvPr/>
        </p:nvSpPr>
        <p:spPr>
          <a:xfrm>
            <a:off x="6232328" y="5972554"/>
            <a:ext cx="379545" cy="2776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C046CD95-B1CD-F8D6-CDCB-0D8E893496F9}"/>
              </a:ext>
            </a:extLst>
          </p:cNvPr>
          <p:cNvSpPr txBox="1"/>
          <p:nvPr/>
        </p:nvSpPr>
        <p:spPr>
          <a:xfrm>
            <a:off x="7716532" y="6071856"/>
            <a:ext cx="714702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b="1" spc="-5" dirty="0">
                <a:solidFill>
                  <a:srgbClr val="1F497C"/>
                </a:solidFill>
                <a:latin typeface="Calibri"/>
                <a:cs typeface="Calibri"/>
              </a:rPr>
              <a:t>Domestico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A29BB077-619B-9FB4-1B38-991560F4C37D}"/>
              </a:ext>
            </a:extLst>
          </p:cNvPr>
          <p:cNvSpPr txBox="1"/>
          <p:nvPr/>
        </p:nvSpPr>
        <p:spPr>
          <a:xfrm>
            <a:off x="6664358" y="6069704"/>
            <a:ext cx="904551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b="1" spc="-5" dirty="0">
                <a:solidFill>
                  <a:srgbClr val="7E7E7E"/>
                </a:solidFill>
                <a:latin typeface="Calibri"/>
                <a:cs typeface="Calibri"/>
              </a:rPr>
              <a:t>Non domestico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21">
            <a:extLst>
              <a:ext uri="{FF2B5EF4-FFF2-40B4-BE49-F238E27FC236}">
                <a16:creationId xmlns:a16="http://schemas.microsoft.com/office/drawing/2014/main" id="{FE8C6AFC-5CCA-A172-8656-01CFB1F5969A}"/>
              </a:ext>
            </a:extLst>
          </p:cNvPr>
          <p:cNvSpPr/>
          <p:nvPr/>
        </p:nvSpPr>
        <p:spPr>
          <a:xfrm>
            <a:off x="8447400" y="6019826"/>
            <a:ext cx="269194" cy="2414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D6EE84A-B8B5-F3DF-6B86-4ED1A602B37F}"/>
              </a:ext>
            </a:extLst>
          </p:cNvPr>
          <p:cNvSpPr txBox="1"/>
          <p:nvPr/>
        </p:nvSpPr>
        <p:spPr>
          <a:xfrm>
            <a:off x="505916" y="4359437"/>
            <a:ext cx="3744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it-IT" sz="2400" b="1" dirty="0">
                <a:solidFill>
                  <a:srgbClr val="000000"/>
                </a:solidFill>
                <a:latin typeface="Aptos Narrow" panose="020B0004020202020204" pitchFamily="34" charset="0"/>
              </a:rPr>
              <a:t>Importo totale: 383</a:t>
            </a:r>
            <a:r>
              <a:rPr lang="it-IT" sz="2400" b="1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</a:t>
            </a:r>
            <a:r>
              <a:rPr lang="it-IT" sz="2400" b="1" dirty="0">
                <a:solidFill>
                  <a:srgbClr val="000000"/>
                </a:solidFill>
                <a:latin typeface="Aptos Narrow" panose="020B0004020202020204" pitchFamily="34" charset="0"/>
              </a:rPr>
              <a:t>790</a:t>
            </a:r>
            <a:r>
              <a:rPr lang="it-IT" sz="2400" b="1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€ </a:t>
            </a:r>
            <a:endParaRPr lang="it-IT" sz="20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B32D013-3C53-831F-E484-8B18F3AD04E5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796A233-43F8-7B33-E685-2075B6755E1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9173" y="4013880"/>
            <a:ext cx="3962575" cy="22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14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7E18C6C-137A-D1AF-95FA-5382D4EFF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96" y="882985"/>
            <a:ext cx="8829004" cy="5364885"/>
          </a:xfrm>
          <a:prstGeom prst="rect">
            <a:avLst/>
          </a:prstGeom>
        </p:spPr>
      </p:pic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BD22B76D-9B3F-F847-B156-D4AF5C78BD43}"/>
              </a:ext>
            </a:extLst>
          </p:cNvPr>
          <p:cNvSpPr/>
          <p:nvPr/>
        </p:nvSpPr>
        <p:spPr>
          <a:xfrm>
            <a:off x="436473" y="6278462"/>
            <a:ext cx="529984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i="1" dirty="0">
                <a:latin typeface="+mj-lt"/>
              </a:rPr>
              <a:t>*) Le altre Attività comprendono principalmente le segnalazioni per il settore idrico e le altre istanze per il settore dei rifiuti.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0C0994E-3D6A-6F6D-5B27-450996416FBC}"/>
              </a:ext>
            </a:extLst>
          </p:cNvPr>
          <p:cNvSpPr txBox="1"/>
          <p:nvPr/>
        </p:nvSpPr>
        <p:spPr>
          <a:xfrm>
            <a:off x="1915401" y="75981"/>
            <a:ext cx="538491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2.4 - Volumi </a:t>
            </a:r>
            <a:r>
              <a:rPr lang="it-IT" b="1" i="1" dirty="0">
                <a:solidFill>
                  <a:schemeClr val="bg1"/>
                </a:solidFill>
              </a:rPr>
              <a:t>Settori Idrico e Rifiuti </a:t>
            </a:r>
            <a:r>
              <a:rPr lang="it-IT" b="1" dirty="0">
                <a:solidFill>
                  <a:schemeClr val="bg1"/>
                </a:solidFill>
              </a:rPr>
              <a:t>- 2020/I sem 2025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9E01C04-6B0A-62AB-A547-D938DE0627E0}"/>
              </a:ext>
            </a:extLst>
          </p:cNvPr>
          <p:cNvSpPr txBox="1"/>
          <p:nvPr/>
        </p:nvSpPr>
        <p:spPr>
          <a:xfrm>
            <a:off x="374183" y="696120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15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5B21374A-4701-F39B-ED5D-C970E73FEBB3}"/>
              </a:ext>
            </a:extLst>
          </p:cNvPr>
          <p:cNvSpPr txBox="1"/>
          <p:nvPr/>
        </p:nvSpPr>
        <p:spPr>
          <a:xfrm>
            <a:off x="371208" y="939726"/>
            <a:ext cx="1781442" cy="5770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Volumi</a:t>
            </a:r>
          </a:p>
          <a:p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Settori Idrico e Rifiuti</a:t>
            </a: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anni 2020 – I sem 2025</a:t>
            </a:r>
          </a:p>
        </p:txBody>
      </p:sp>
      <p:cxnSp>
        <p:nvCxnSpPr>
          <p:cNvPr id="32" name="Connettore 1 62">
            <a:extLst>
              <a:ext uri="{FF2B5EF4-FFF2-40B4-BE49-F238E27FC236}">
                <a16:creationId xmlns:a16="http://schemas.microsoft.com/office/drawing/2014/main" id="{F63FCFA2-A168-79FD-23CC-4924B9DD5013}"/>
              </a:ext>
            </a:extLst>
          </p:cNvPr>
          <p:cNvCxnSpPr/>
          <p:nvPr/>
        </p:nvCxnSpPr>
        <p:spPr>
          <a:xfrm flipV="1">
            <a:off x="438238" y="957730"/>
            <a:ext cx="1080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63">
            <a:extLst>
              <a:ext uri="{FF2B5EF4-FFF2-40B4-BE49-F238E27FC236}">
                <a16:creationId xmlns:a16="http://schemas.microsoft.com/office/drawing/2014/main" id="{97BF109B-DD76-7777-406E-0263B5506469}"/>
              </a:ext>
            </a:extLst>
          </p:cNvPr>
          <p:cNvCxnSpPr/>
          <p:nvPr/>
        </p:nvCxnSpPr>
        <p:spPr>
          <a:xfrm flipV="1">
            <a:off x="450302" y="1636795"/>
            <a:ext cx="1080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DDA43A2-E279-016F-F329-5B5B92E12C54}"/>
              </a:ext>
            </a:extLst>
          </p:cNvPr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- 17 -</a:t>
            </a:r>
          </a:p>
        </p:txBody>
      </p:sp>
      <p:pic>
        <p:nvPicPr>
          <p:cNvPr id="43" name="Immagine 42">
            <a:extLst>
              <a:ext uri="{FF2B5EF4-FFF2-40B4-BE49-F238E27FC236}">
                <a16:creationId xmlns:a16="http://schemas.microsoft.com/office/drawing/2014/main" id="{2367B862-9AF0-46F9-BC44-73177C1A1B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7547" t="34230" b="60633"/>
          <a:stretch/>
        </p:blipFill>
        <p:spPr>
          <a:xfrm>
            <a:off x="123241" y="2367546"/>
            <a:ext cx="1688305" cy="434871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36DC181A-C442-0328-592D-1182F970CFC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7547" t="39948" b="56269"/>
          <a:stretch/>
        </p:blipFill>
        <p:spPr>
          <a:xfrm>
            <a:off x="123242" y="2207696"/>
            <a:ext cx="1688305" cy="32023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3DA210-DBF7-5DA0-E0BB-8C3D692F62E7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99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asellaDiTesto 35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- 3 -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79703" y="6623774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>
                <a:solidFill>
                  <a:schemeClr val="bg1"/>
                </a:solidFill>
                <a:latin typeface="Gill Sans MT" panose="020B0502020104020203" pitchFamily="34" charset="0"/>
              </a:rPr>
              <a:t>- 2 -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1" name="CasellaDiTesto 40"/>
          <p:cNvSpPr txBox="1"/>
          <p:nvPr/>
        </p:nvSpPr>
        <p:spPr>
          <a:xfrm>
            <a:off x="44009" y="6577911"/>
            <a:ext cx="3759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>
                <a:solidFill>
                  <a:schemeClr val="bg1"/>
                </a:solidFill>
              </a:rPr>
              <a:t>Servizio Conciliazione – Relazione annuale delle attività - </a:t>
            </a:r>
            <a:r>
              <a:rPr lang="it-IT" sz="1000" b="1" i="1">
                <a:solidFill>
                  <a:schemeClr val="bg1"/>
                </a:solidFill>
              </a:rPr>
              <a:t>anno</a:t>
            </a:r>
            <a:r>
              <a:rPr lang="it-IT" sz="1000" b="1">
                <a:solidFill>
                  <a:schemeClr val="bg1"/>
                </a:solidFill>
              </a:rPr>
              <a:t> </a:t>
            </a:r>
            <a:r>
              <a:rPr lang="it-IT" sz="1000" b="1" i="1">
                <a:solidFill>
                  <a:schemeClr val="bg1"/>
                </a:solidFill>
              </a:rPr>
              <a:t>2018</a:t>
            </a:r>
            <a:endParaRPr lang="it-IT" sz="1000" i="1">
              <a:solidFill>
                <a:schemeClr val="bg1"/>
              </a:solidFill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035107" y="65699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  <a:latin typeface="Gill Sans MT" panose="020B0502020104020203" pitchFamily="34" charset="0"/>
              </a:rPr>
              <a:t>- 1 -</a:t>
            </a:r>
          </a:p>
        </p:txBody>
      </p:sp>
      <p:sp>
        <p:nvSpPr>
          <p:cNvPr id="46" name="Rettangolo 45"/>
          <p:cNvSpPr/>
          <p:nvPr/>
        </p:nvSpPr>
        <p:spPr>
          <a:xfrm>
            <a:off x="0" y="6624736"/>
            <a:ext cx="9144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i="1"/>
              <a:t>       </a:t>
            </a:r>
            <a:endParaRPr lang="it-IT" sz="1100" b="1"/>
          </a:p>
        </p:txBody>
      </p:sp>
      <p:sp>
        <p:nvSpPr>
          <p:cNvPr id="47" name="CasellaDiTesto 46"/>
          <p:cNvSpPr txBox="1"/>
          <p:nvPr/>
        </p:nvSpPr>
        <p:spPr>
          <a:xfrm>
            <a:off x="653893" y="6593820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Sportello per il consumatore Energia e Ambiente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" y="6619664"/>
            <a:ext cx="609884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CasellaDiTesto 51"/>
          <p:cNvSpPr txBox="1"/>
          <p:nvPr/>
        </p:nvSpPr>
        <p:spPr>
          <a:xfrm>
            <a:off x="3951926" y="6602109"/>
            <a:ext cx="1240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bg1"/>
                </a:solidFill>
                <a:latin typeface="Gill Sans MT" panose="020B0502020104020203" pitchFamily="34" charset="0"/>
              </a:rPr>
              <a:t>- 18 -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3C2DFD-8C74-C1FC-C39D-258EC6347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" t="11299" r="5914" b="23394"/>
          <a:stretch/>
        </p:blipFill>
        <p:spPr>
          <a:xfrm>
            <a:off x="7382988" y="30151"/>
            <a:ext cx="1761012" cy="460994"/>
          </a:xfrm>
          <a:prstGeom prst="rect">
            <a:avLst/>
          </a:prstGeom>
        </p:spPr>
      </p:pic>
      <p:pic>
        <p:nvPicPr>
          <p:cNvPr id="13" name="Immagine 12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48063742-7242-CE01-B3E5-AEDE5429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874" y="-211222"/>
            <a:ext cx="1197369" cy="94373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2DD2AEA-4F18-DEE1-FC65-FBB1193CA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4"/>
          <a:stretch/>
        </p:blipFill>
        <p:spPr>
          <a:xfrm>
            <a:off x="21153" y="-17397"/>
            <a:ext cx="9073090" cy="58369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D3C0FE-693A-C15E-7F37-D7C7BCF0AFEB}"/>
              </a:ext>
            </a:extLst>
          </p:cNvPr>
          <p:cNvSpPr txBox="1"/>
          <p:nvPr/>
        </p:nvSpPr>
        <p:spPr>
          <a:xfrm>
            <a:off x="1443783" y="-62182"/>
            <a:ext cx="571099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57188" indent="-357188" algn="ctr"/>
            <a:r>
              <a:rPr lang="it-IT" b="1" dirty="0">
                <a:solidFill>
                  <a:schemeClr val="bg1"/>
                </a:solidFill>
              </a:rPr>
              <a:t>2.5 - Argomenti e </a:t>
            </a:r>
            <a:r>
              <a:rPr lang="it-IT" sz="1600" b="1" dirty="0">
                <a:solidFill>
                  <a:schemeClr val="bg1"/>
                </a:solidFill>
              </a:rPr>
              <a:t>sub-argomenti</a:t>
            </a:r>
            <a:r>
              <a:rPr lang="it-IT" b="1" dirty="0">
                <a:solidFill>
                  <a:schemeClr val="bg1"/>
                </a:solidFill>
              </a:rPr>
              <a:t> relativi ai Reclami* </a:t>
            </a:r>
            <a:r>
              <a:rPr lang="it-IT" b="1" i="1" dirty="0">
                <a:solidFill>
                  <a:schemeClr val="bg1"/>
                </a:solidFill>
              </a:rPr>
              <a:t>Settore Idrico </a:t>
            </a:r>
            <a:r>
              <a:rPr lang="it-IT" b="1" dirty="0">
                <a:solidFill>
                  <a:schemeClr val="bg1"/>
                </a:solidFill>
              </a:rPr>
              <a:t>– I sem 2025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A596261-EB41-29EB-E68C-103EA1A93608}"/>
              </a:ext>
            </a:extLst>
          </p:cNvPr>
          <p:cNvSpPr txBox="1"/>
          <p:nvPr/>
        </p:nvSpPr>
        <p:spPr>
          <a:xfrm>
            <a:off x="238821" y="834303"/>
            <a:ext cx="804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Fig. 16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8EBF263-DCC4-948F-0440-9C78BB9DF75A}"/>
              </a:ext>
            </a:extLst>
          </p:cNvPr>
          <p:cNvSpPr txBox="1"/>
          <p:nvPr/>
        </p:nvSpPr>
        <p:spPr>
          <a:xfrm>
            <a:off x="235844" y="1077909"/>
            <a:ext cx="1475997" cy="5770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Reclami </a:t>
            </a:r>
            <a:r>
              <a:rPr lang="it-IT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Settore Idrico per argomento</a:t>
            </a:r>
            <a:endParaRPr lang="it-IT" sz="1050" i="1" dirty="0">
              <a:solidFill>
                <a:schemeClr val="tx1">
                  <a:lumMod val="65000"/>
                  <a:lumOff val="35000"/>
                </a:schemeClr>
              </a:solidFill>
              <a:latin typeface="Gill Sans MT"/>
            </a:endParaRPr>
          </a:p>
          <a:p>
            <a:r>
              <a:rPr lang="it-IT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/>
              </a:rPr>
              <a:t>I sem 2025</a:t>
            </a:r>
            <a:endParaRPr lang="it-IT" sz="1050" i="1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</p:txBody>
      </p:sp>
      <p:cxnSp>
        <p:nvCxnSpPr>
          <p:cNvPr id="9" name="Connettore 1 62">
            <a:extLst>
              <a:ext uri="{FF2B5EF4-FFF2-40B4-BE49-F238E27FC236}">
                <a16:creationId xmlns:a16="http://schemas.microsoft.com/office/drawing/2014/main" id="{4A682EDF-753C-BE38-A44C-4634ECD7C75F}"/>
              </a:ext>
            </a:extLst>
          </p:cNvPr>
          <p:cNvCxnSpPr/>
          <p:nvPr/>
        </p:nvCxnSpPr>
        <p:spPr>
          <a:xfrm flipV="1">
            <a:off x="302876" y="1095913"/>
            <a:ext cx="1152000" cy="3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63">
            <a:extLst>
              <a:ext uri="{FF2B5EF4-FFF2-40B4-BE49-F238E27FC236}">
                <a16:creationId xmlns:a16="http://schemas.microsoft.com/office/drawing/2014/main" id="{253E62F1-28CD-08E1-C287-4C2A06BFD3EC}"/>
              </a:ext>
            </a:extLst>
          </p:cNvPr>
          <p:cNvCxnSpPr/>
          <p:nvPr/>
        </p:nvCxnSpPr>
        <p:spPr>
          <a:xfrm flipV="1">
            <a:off x="302876" y="1681572"/>
            <a:ext cx="1152000" cy="633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4F4779CC-F10C-50A5-D2FB-33ACECD26FD3}"/>
              </a:ext>
            </a:extLst>
          </p:cNvPr>
          <p:cNvSpPr/>
          <p:nvPr/>
        </p:nvSpPr>
        <p:spPr>
          <a:xfrm>
            <a:off x="5390093" y="2445663"/>
            <a:ext cx="2873401" cy="2045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D54DD2A-117A-41B9-0860-7D3A2FBECE84}"/>
              </a:ext>
            </a:extLst>
          </p:cNvPr>
          <p:cNvSpPr/>
          <p:nvPr/>
        </p:nvSpPr>
        <p:spPr>
          <a:xfrm>
            <a:off x="597767" y="5004240"/>
            <a:ext cx="70721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800" i="1" dirty="0">
                <a:latin typeface="+mj-lt"/>
              </a:rPr>
              <a:t>*) Il reclamo di seconda istanza allo Sportello è attivabile per le sole problematiche in tema di bonus sociale idrico;  i restanti reclami, rendicontati nella tabella, sono stati gestiti anche ai fini della trasmissione all’Autorità per gli eventuali seguiti di competenza, stanti la sistematicità e la rilevanza delle condotte segnalate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32D3655-7762-98CD-0E01-F1B0ADD90F04}"/>
              </a:ext>
            </a:extLst>
          </p:cNvPr>
          <p:cNvSpPr txBox="1"/>
          <p:nvPr/>
        </p:nvSpPr>
        <p:spPr>
          <a:xfrm>
            <a:off x="5352842" y="6589467"/>
            <a:ext cx="379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 </a:t>
            </a:r>
            <a:r>
              <a:rPr lang="it-IT" sz="900" dirty="0">
                <a:solidFill>
                  <a:schemeClr val="bg1"/>
                </a:solidFill>
              </a:rPr>
              <a:t>Relazione annuale Contact Center, Procedure Speciali e Reclami – I sem 2025</a:t>
            </a:r>
            <a:endParaRPr lang="it-IT" sz="1000" dirty="0">
              <a:solidFill>
                <a:schemeClr val="bg1"/>
              </a:solidFill>
            </a:endParaRP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4A536581-70CC-F942-1809-36C3E92170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443" y="2178980"/>
            <a:ext cx="4438426" cy="2495115"/>
          </a:xfrm>
          <a:prstGeom prst="rect">
            <a:avLst/>
          </a:prstGeom>
        </p:spPr>
      </p:pic>
      <p:graphicFrame>
        <p:nvGraphicFramePr>
          <p:cNvPr id="93" name="Grafico 92">
            <a:extLst>
              <a:ext uri="{FF2B5EF4-FFF2-40B4-BE49-F238E27FC236}">
                <a16:creationId xmlns:a16="http://schemas.microsoft.com/office/drawing/2014/main" id="{A5C5FC52-E518-46A6-B012-387FBCC49D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82461"/>
              </p:ext>
            </p:extLst>
          </p:nvPr>
        </p:nvGraphicFramePr>
        <p:xfrm>
          <a:off x="3280067" y="2364602"/>
          <a:ext cx="4307849" cy="3049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52347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8c7074a-342f-463f-814d-7b9ff4168eb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0565B956DB30488D75EDC49ECA389E" ma:contentTypeVersion="16" ma:contentTypeDescription="Creare un nuovo documento." ma:contentTypeScope="" ma:versionID="5bbf9547dabf8ccd04969502876a59fa">
  <xsd:schema xmlns:xsd="http://www.w3.org/2001/XMLSchema" xmlns:xs="http://www.w3.org/2001/XMLSchema" xmlns:p="http://schemas.microsoft.com/office/2006/metadata/properties" xmlns:ns3="a5c76175-409a-4fc6-bd57-420866d108ac" xmlns:ns4="18c7074a-342f-463f-814d-7b9ff4168eb5" targetNamespace="http://schemas.microsoft.com/office/2006/metadata/properties" ma:root="true" ma:fieldsID="a1213f04375a9dcb5a7ef1706a359036" ns3:_="" ns4:_="">
    <xsd:import namespace="a5c76175-409a-4fc6-bd57-420866d108ac"/>
    <xsd:import namespace="18c7074a-342f-463f-814d-7b9ff4168eb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_activity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c76175-409a-4fc6-bd57-420866d108a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7074a-342f-463f-814d-7b9ff4168e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C40E5E-2E88-4FCD-93F5-98CF11EE7A78}">
  <ds:schemaRefs>
    <ds:schemaRef ds:uri="a5c76175-409a-4fc6-bd57-420866d108ac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18c7074a-342f-463f-814d-7b9ff4168eb5"/>
  </ds:schemaRefs>
</ds:datastoreItem>
</file>

<file path=customXml/itemProps2.xml><?xml version="1.0" encoding="utf-8"?>
<ds:datastoreItem xmlns:ds="http://schemas.openxmlformats.org/officeDocument/2006/customXml" ds:itemID="{8E4D0E8A-77A0-43D0-8597-895F4E3636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E563FB-D862-4B17-A7DC-458A091D8F0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5c76175-409a-4fc6-bd57-420866d108ac"/>
    <ds:schemaRef ds:uri="18c7074a-342f-463f-814d-7b9ff4168eb5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8190</TotalTime>
  <Words>2406</Words>
  <Application>Microsoft Office PowerPoint</Application>
  <PresentationFormat>Presentazione su schermo (4:3)</PresentationFormat>
  <Paragraphs>480</Paragraphs>
  <Slides>19</Slides>
  <Notes>19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Aptos Narrow</vt:lpstr>
      <vt:lpstr>Arial</vt:lpstr>
      <vt:lpstr>Calibri</vt:lpstr>
      <vt:lpstr>Cambria</vt:lpstr>
      <vt:lpstr>Gill Sans MT</vt:lpstr>
      <vt:lpstr>Times New Roman</vt:lpstr>
      <vt:lpstr>Tema di Office</vt:lpstr>
      <vt:lpstr>Worksheet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Frosi Massimiliano (AU)</dc:creator>
  <cp:lastModifiedBy>Scarlata Luca Salvatore</cp:lastModifiedBy>
  <cp:revision>175</cp:revision>
  <cp:lastPrinted>2025-01-23T15:17:09Z</cp:lastPrinted>
  <dcterms:created xsi:type="dcterms:W3CDTF">2016-12-15T15:11:44Z</dcterms:created>
  <dcterms:modified xsi:type="dcterms:W3CDTF">2025-09-09T14:48:20Z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0x010100920565B956DB30488D75EDC49ECA389E</vt:lpwstr>
  </property>
</Properties>
</file>